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8" roundtripDataSignature="AMtx7mjIumcITQx6SMMC/h1CPbQDqBbK0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" name="Google Shape;47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Google Shape;54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tx">
  <p:cSld name="TITLE_AND_BODY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5"/>
          <p:cNvSpPr txBox="1"/>
          <p:nvPr>
            <p:ph idx="12" type="sldNum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/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3" name="Google Shape;13;p6"/>
          <p:cNvSpPr txBox="1"/>
          <p:nvPr>
            <p:ph idx="1" type="body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/>
            </a:lvl1pPr>
            <a:lvl2pPr indent="-228600" lvl="1" marL="9144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/>
            </a:lvl2pPr>
            <a:lvl3pPr indent="-228600" lvl="2" marL="1371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/>
            </a:lvl3pPr>
            <a:lvl4pPr indent="-228600" lvl="3" marL="18288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/>
            </a:lvl4pPr>
            <a:lvl5pPr indent="-228600" lvl="4" marL="22860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/>
            </a:lvl5pPr>
            <a:lvl6pPr indent="-342900" lvl="5" marL="2743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" name="Google Shape;14;p6"/>
          <p:cNvSpPr txBox="1"/>
          <p:nvPr>
            <p:ph idx="12" type="sldNum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7" name="Google Shape;17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7"/>
          <p:cNvSpPr txBox="1"/>
          <p:nvPr>
            <p:ph idx="12" type="sldNum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 Header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8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1" name="Google Shape;21;p8"/>
          <p:cNvSpPr txBox="1"/>
          <p:nvPr>
            <p:ph idx="1" type="body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>
                <a:solidFill>
                  <a:srgbClr val="888888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2" name="Google Shape;22;p8"/>
          <p:cNvSpPr txBox="1"/>
          <p:nvPr>
            <p:ph idx="12" type="sldNum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5" name="Google Shape;25;p9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9"/>
          <p:cNvSpPr txBox="1"/>
          <p:nvPr>
            <p:ph idx="12" type="sldNum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>
  <p:cSld name="Comparison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0"/>
          <p:cNvSpPr txBox="1"/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9" name="Google Shape;29;p10"/>
          <p:cNvSpPr txBox="1"/>
          <p:nvPr>
            <p:ph idx="1" type="body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b="1" sz="2400"/>
            </a:lvl2pPr>
            <a:lvl3pPr indent="-228600" lvl="2" marL="1371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b="1" sz="2400"/>
            </a:lvl3pPr>
            <a:lvl4pPr indent="-228600" lvl="3" marL="1828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b="1" sz="2400"/>
            </a:lvl4pPr>
            <a:lvl5pPr indent="-228600" lvl="4" marL="22860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b="1" sz="2400"/>
            </a:lvl5pPr>
            <a:lvl6pPr indent="-342900" lvl="5" marL="2743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10"/>
          <p:cNvSpPr txBox="1"/>
          <p:nvPr>
            <p:ph idx="2" type="body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10"/>
          <p:cNvSpPr txBox="1"/>
          <p:nvPr>
            <p:ph idx="12" type="sldNum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34" name="Google Shape;34;p11"/>
          <p:cNvSpPr txBox="1"/>
          <p:nvPr>
            <p:ph idx="12" type="sldNum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>
  <p:cSld name="Content with Ca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2"/>
          <p:cNvSpPr txBox="1"/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37" name="Google Shape;37;p12"/>
          <p:cNvSpPr txBox="1"/>
          <p:nvPr>
            <p:ph idx="1" type="body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1pPr>
            <a:lvl2pPr indent="-431800" lvl="1" marL="914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2pPr>
            <a:lvl3pPr indent="-431800" lvl="2" marL="1371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3pPr>
            <a:lvl4pPr indent="-431800" lvl="3" marL="1828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4pPr>
            <a:lvl5pPr indent="-431800" lvl="4" marL="22860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5pPr>
            <a:lvl6pPr indent="-342900" lvl="5" marL="2743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2"/>
          <p:cNvSpPr txBox="1"/>
          <p:nvPr>
            <p:ph idx="2" type="body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9" name="Google Shape;39;p12"/>
          <p:cNvSpPr txBox="1"/>
          <p:nvPr>
            <p:ph idx="12" type="sldNum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>
  <p:cSld name="Picture with Caption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3"/>
          <p:cNvSpPr txBox="1"/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42" name="Google Shape;42;p13"/>
          <p:cNvSpPr/>
          <p:nvPr>
            <p:ph idx="2" type="pic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43" name="Google Shape;43;p13"/>
          <p:cNvSpPr txBox="1"/>
          <p:nvPr>
            <p:ph idx="1" type="body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2pPr>
            <a:lvl3pPr indent="-228600" lvl="2" marL="1371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3pPr>
            <a:lvl4pPr indent="-228600" lvl="3" marL="1828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4pPr>
            <a:lvl5pPr indent="-228600" lvl="4" marL="22860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5pPr>
            <a:lvl6pPr indent="-342900" lvl="5" marL="2743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3"/>
          <p:cNvSpPr txBox="1"/>
          <p:nvPr>
            <p:ph idx="12" type="sldNum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0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406400" lvl="2" marL="1371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406400" lvl="3" marL="18288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406400" lvl="4" marL="22860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406400" lvl="5" marL="2743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406400" lvl="6" marL="32004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406400" lvl="7" marL="3657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406400" lvl="8" marL="41148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4"/>
          <p:cNvSpPr txBox="1"/>
          <p:nvPr>
            <p:ph idx="12" type="sldNum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"/>
          <p:cNvSpPr txBox="1"/>
          <p:nvPr/>
        </p:nvSpPr>
        <p:spPr>
          <a:xfrm>
            <a:off x="7306355" y="5751418"/>
            <a:ext cx="3740421" cy="3330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https://thephotographersgallery.org.uk</a:t>
            </a:r>
            <a:endParaRPr/>
          </a:p>
        </p:txBody>
      </p:sp>
      <p:sp>
        <p:nvSpPr>
          <p:cNvPr id="50" name="Google Shape;50;p1"/>
          <p:cNvSpPr txBox="1"/>
          <p:nvPr/>
        </p:nvSpPr>
        <p:spPr>
          <a:xfrm>
            <a:off x="683152" y="1767321"/>
            <a:ext cx="5664895" cy="31085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b="0" i="0" lang="en-GB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TASK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GB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carry out at least 4 photoshoots.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GB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Each photoshoot should be 35 photographs, focused on the TPG activities attached. 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GB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All instructions are on the activity sheets. </a:t>
            </a:r>
            <a:endParaRPr b="0" i="0" sz="2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Screenshot 2023-07-11 at 23.12.00.png" id="51" name="Google Shape;51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97516" y="1190758"/>
            <a:ext cx="5358101" cy="42616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2"/>
          <p:cNvSpPr txBox="1"/>
          <p:nvPr>
            <p:ph idx="4294967295" type="ctrTitle"/>
          </p:nvPr>
        </p:nvSpPr>
        <p:spPr>
          <a:xfrm>
            <a:off x="2444261" y="202549"/>
            <a:ext cx="6740770" cy="82497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Calibri"/>
              <a:buNone/>
            </a:pPr>
            <a:r>
              <a:rPr b="0" i="0" lang="en-GB" sz="4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Presenting your work</a:t>
            </a:r>
            <a:endParaRPr b="0" i="0" sz="4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2"/>
          <p:cNvSpPr txBox="1"/>
          <p:nvPr/>
        </p:nvSpPr>
        <p:spPr>
          <a:xfrm>
            <a:off x="1941311" y="1406769"/>
            <a:ext cx="7746670" cy="48936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Create a PowerPoint presentation of your photoshoots.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Include a title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 contact sheet of your shoot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Your chosen selection of your best photographs.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Lastly, writing to explain why and how you took the pictures. </a:t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Do you need to crop the pictures?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Take a screen shot for a contact sheet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Upload your work onto google classroom by the deadline.</a:t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"/>
          <p:cNvSpPr txBox="1"/>
          <p:nvPr>
            <p:ph type="title"/>
          </p:nvPr>
        </p:nvSpPr>
        <p:spPr>
          <a:xfrm>
            <a:off x="1085107" y="310038"/>
            <a:ext cx="5120642" cy="6151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ct val="100000"/>
              <a:buFont typeface="Calibri"/>
              <a:buNone/>
            </a:pPr>
            <a:r>
              <a:rPr b="0" i="0" lang="en-GB" sz="39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Creating a contact sheet</a:t>
            </a:r>
            <a:endParaRPr/>
          </a:p>
        </p:txBody>
      </p:sp>
      <p:pic>
        <p:nvPicPr>
          <p:cNvPr descr="Picture 3" id="63" name="Google Shape;63;p3"/>
          <p:cNvPicPr preferRelativeResize="0"/>
          <p:nvPr/>
        </p:nvPicPr>
        <p:blipFill rotWithShape="1">
          <a:blip r:embed="rId3">
            <a:alphaModFix/>
          </a:blip>
          <a:srcRect b="0" l="19995" r="0" t="0"/>
          <a:stretch/>
        </p:blipFill>
        <p:spPr>
          <a:xfrm>
            <a:off x="482206" y="1178170"/>
            <a:ext cx="7332286" cy="5155244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3"/>
          <p:cNvSpPr txBox="1"/>
          <p:nvPr/>
        </p:nvSpPr>
        <p:spPr>
          <a:xfrm>
            <a:off x="8001000" y="1734177"/>
            <a:ext cx="3982915" cy="25545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b="0" i="0" lang="en-GB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You can take a screen shot from your computer after opening your folder of images. Crop it and add to your PowerPoint.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t/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b="0" i="0" lang="en-GB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Or you can select the ‘contact sheet’ option if you were printing your images for your sketchbook.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