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0" Type="http://schemas.openxmlformats.org/officeDocument/2006/relationships/slide" Target="slides/slide5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" name="Google Shape;55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255e2a43be4_0_1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255e2a43be4_0_1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55e2a43be4_0_1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55e2a43be4_0_1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255e2a43be4_0_1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255e2a43be4_0_1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255e2a43be4_0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255e2a43be4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 without dots">
  <p:cSld name="Title and content without dots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idx="1" type="body"/>
          </p:nvPr>
        </p:nvSpPr>
        <p:spPr>
          <a:xfrm>
            <a:off x="621506" y="1431000"/>
            <a:ext cx="6749700" cy="28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23850" lvl="0" marL="457200" rtl="0" algn="l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1150" lvl="1" marL="914400" rtl="0" algn="l">
              <a:spcBef>
                <a:spcPts val="900"/>
              </a:spcBef>
              <a:spcAft>
                <a:spcPts val="0"/>
              </a:spcAft>
              <a:buSzPts val="1300"/>
              <a:buChar char="○"/>
              <a:defRPr/>
            </a:lvl2pPr>
            <a:lvl3pPr indent="-317500" lvl="2" marL="1371600" rtl="0" algn="l">
              <a:spcBef>
                <a:spcPts val="9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l">
              <a:spcBef>
                <a:spcPts val="9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l">
              <a:spcBef>
                <a:spcPts val="12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rtl="0" algn="l"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type="title"/>
          </p:nvPr>
        </p:nvSpPr>
        <p:spPr>
          <a:xfrm>
            <a:off x="621000" y="405000"/>
            <a:ext cx="6750000" cy="86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www.bbc.co.uk/sounds/play/b017mvwy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www.amazon.co.uk/Handmaids-Tale-Vintage-Classics/dp/1784873187/ref=pd_lpo_sccl_1/258-5093304-9656803?pd_rd_w=4H49N&amp;content-id=amzn1.sym.efc89c20-c5a9-4620-b6cd-2f4e51bac956&amp;pf_rd_p=efc89c20-c5a9-4620-b6cd-2f4e51bac956&amp;pf_rd_r=WXMVPB0XD5YQ14609X0W&amp;pd_rd_wg=FYHWQ&amp;pd_rd_r=9591eaaa-dc04-4436-ae9b-e2c1e9521bec&amp;pd_rd_i=1784873187&amp;psc=1" TargetMode="External"/><Relationship Id="rId4" Type="http://schemas.openxmlformats.org/officeDocument/2006/relationships/hyperlink" Target="https://www.amazon.co.uk/Frankenstein-1818-Text-Penguin-Classics-ebook/dp/B071NCSKSP/ref=sr_1_6?keywords=frankenstein+by+mary+shelley&amp;qid=1687954984&amp;sprefix=frankenstein+by+%2Caps%2C105&amp;sr=8-6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Christina Rossetti</a:t>
            </a:r>
            <a:endParaRPr/>
          </a:p>
        </p:txBody>
      </p:sp>
      <p:sp>
        <p:nvSpPr>
          <p:cNvPr id="58" name="Google Shape;58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Research Task - Poetry Component 3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/>
          <p:nvPr/>
        </p:nvSpPr>
        <p:spPr>
          <a:xfrm>
            <a:off x="388175" y="1720375"/>
            <a:ext cx="8475900" cy="140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BBC Radio 4 - Documentary - </a:t>
            </a:r>
            <a:r>
              <a:rPr lang="en" sz="11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https://www.bbc.co.uk/sounds/play/b017mvwy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Listen to the BBC Radio 4 broadcast on Christina Rossetti’s life and Poetry. 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Create notes of anything that you learn about Rossetti.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6"/>
          <p:cNvSpPr txBox="1"/>
          <p:nvPr>
            <p:ph type="title"/>
          </p:nvPr>
        </p:nvSpPr>
        <p:spPr>
          <a:xfrm>
            <a:off x="169400" y="3195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Research Task -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9" name="Google Shape;6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72600" y="892225"/>
            <a:ext cx="5154118" cy="382097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6"/>
          <p:cNvSpPr txBox="1"/>
          <p:nvPr/>
        </p:nvSpPr>
        <p:spPr>
          <a:xfrm>
            <a:off x="169400" y="1202500"/>
            <a:ext cx="2924700" cy="16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Complete research and notes on the poet </a:t>
            </a:r>
            <a:r>
              <a:rPr lang="en"/>
              <a:t>Christina</a:t>
            </a:r>
            <a:r>
              <a:rPr lang="en"/>
              <a:t> Rossetti based on these different types of context.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need to understand her as a person in order to understand her as poet.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Reading </a:t>
            </a:r>
            <a:endParaRPr/>
          </a:p>
        </p:txBody>
      </p:sp>
      <p:sp>
        <p:nvSpPr>
          <p:cNvPr id="76" name="Google Shape;76;p1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Prose Component 2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READING:</a:t>
            </a:r>
            <a:endParaRPr/>
          </a:p>
        </p:txBody>
      </p:sp>
      <p:sp>
        <p:nvSpPr>
          <p:cNvPr id="82" name="Google Shape;82;p18"/>
          <p:cNvSpPr txBox="1"/>
          <p:nvPr>
            <p:ph idx="1" type="body"/>
          </p:nvPr>
        </p:nvSpPr>
        <p:spPr>
          <a:xfrm>
            <a:off x="311700" y="12186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u="sng">
                <a:solidFill>
                  <a:schemeClr val="dk1"/>
                </a:solidFill>
              </a:rPr>
              <a:t>Handmaid’s Tale by </a:t>
            </a:r>
            <a:r>
              <a:rPr b="1" i="1" lang="en" u="sng">
                <a:solidFill>
                  <a:schemeClr val="dk1"/>
                </a:solidFill>
              </a:rPr>
              <a:t>Margaret</a:t>
            </a:r>
            <a:r>
              <a:rPr b="1" i="1" lang="en" u="sng">
                <a:solidFill>
                  <a:schemeClr val="dk1"/>
                </a:solidFill>
              </a:rPr>
              <a:t> Atwood</a:t>
            </a:r>
            <a:endParaRPr b="1" i="1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i="1" lang="en" sz="1100" u="sng">
                <a:solidFill>
                  <a:schemeClr val="dk1"/>
                </a:solidFill>
              </a:rPr>
              <a:t>Link to </a:t>
            </a:r>
            <a:r>
              <a:rPr b="1" i="1" lang="en" sz="1100" u="sng">
                <a:solidFill>
                  <a:schemeClr val="dk1"/>
                </a:solidFill>
              </a:rPr>
              <a:t>purchase</a:t>
            </a:r>
            <a:r>
              <a:rPr b="1" i="1" lang="en" sz="1100" u="sng">
                <a:solidFill>
                  <a:schemeClr val="dk1"/>
                </a:solidFill>
              </a:rPr>
              <a:t>: </a:t>
            </a:r>
            <a:endParaRPr b="1" i="1" sz="1100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100" u="sng">
                <a:solidFill>
                  <a:schemeClr val="hlink"/>
                </a:solidFill>
                <a:hlinkClick r:id="rId3"/>
              </a:rPr>
              <a:t>https://www.amazon.co.uk/Handmaids-Tale-Vintage-Classics/dp/1784873187/ref=pd_lpo_sccl_1/258-5093304-9656803?pd_rd_w=4H49N&amp;content-id=amzn1.sym.efc89c20-c5a9-4620-b6cd-2f4e51bac956&amp;pf_rd_p=efc89c20-c5a9-4620-b6cd-2f4e51bac956&amp;pf_rd_r=WXMVPB0XD5YQ14609X0W&amp;pd_rd_wg=FYHWQ&amp;pd_rd_r=9591eaaa-dc04-4436-ae9b-e2c1e9521bec&amp;pd_rd_i=1784873187&amp;psc=1</a:t>
            </a:r>
            <a:endParaRPr sz="11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u="sng">
                <a:solidFill>
                  <a:schemeClr val="dk1"/>
                </a:solidFill>
              </a:rPr>
              <a:t>Frankenstein</a:t>
            </a:r>
            <a:r>
              <a:rPr b="1" i="1" lang="en" u="sng">
                <a:solidFill>
                  <a:schemeClr val="dk1"/>
                </a:solidFill>
              </a:rPr>
              <a:t> by Mary Shelley</a:t>
            </a:r>
            <a:endParaRPr b="1" i="1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i="1" lang="en" sz="1100" u="sng">
                <a:solidFill>
                  <a:schemeClr val="dk1"/>
                </a:solidFill>
              </a:rPr>
              <a:t>Link to purchase: 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1100" u="sng">
                <a:solidFill>
                  <a:schemeClr val="hlink"/>
                </a:solidFill>
                <a:hlinkClick r:id="rId4"/>
              </a:rPr>
              <a:t>https://www.amazon.co.uk/Frankenstein-1818-Text-Penguin-Classics-ebook/dp/B071NCSKSP/ref=sr_1_6?keywords=frankenstein+by+mary+shelley&amp;qid=1687954984&amp;sprefix=frankenstein+by+%2Caps%2C105&amp;sr=8-6</a:t>
            </a:r>
            <a:r>
              <a:rPr lang="en" sz="1100"/>
              <a:t>  </a:t>
            </a:r>
            <a:endParaRPr sz="11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