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2.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12.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17" roundtripDataSignature="AMtx7mjuQ9ISKLIfOW2dvj/dh8iy1ee8y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15" Type="http://schemas.openxmlformats.org/officeDocument/2006/relationships/slide" Target="slides/slide11.xml"/><Relationship Id="rId14" Type="http://schemas.openxmlformats.org/officeDocument/2006/relationships/slide" Target="slides/slide10.xml"/><Relationship Id="rId17" Type="http://customschemas.google.com/relationships/presentationmetadata" Target="metadata"/><Relationship Id="rId16" Type="http://schemas.openxmlformats.org/officeDocument/2006/relationships/slide" Target="slides/slide12.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 name="Shape 88"/>
        <p:cNvGrpSpPr/>
        <p:nvPr/>
      </p:nvGrpSpPr>
      <p:grpSpPr>
        <a:xfrm>
          <a:off x="0" y="0"/>
          <a:ext cx="0" cy="0"/>
          <a:chOff x="0" y="0"/>
          <a:chExt cx="0" cy="0"/>
        </a:xfrm>
      </p:grpSpPr>
      <p:sp>
        <p:nvSpPr>
          <p:cNvPr id="89" name="Google Shape;89;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0" name="Google Shape;90;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 name="Shape 95"/>
        <p:cNvGrpSpPr/>
        <p:nvPr/>
      </p:nvGrpSpPr>
      <p:grpSpPr>
        <a:xfrm>
          <a:off x="0" y="0"/>
          <a:ext cx="0" cy="0"/>
          <a:chOff x="0" y="0"/>
          <a:chExt cx="0" cy="0"/>
        </a:xfrm>
      </p:grpSpPr>
      <p:sp>
        <p:nvSpPr>
          <p:cNvPr id="96" name="Google Shape;96;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7" name="Google Shape;97;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 name="Shape 101"/>
        <p:cNvGrpSpPr/>
        <p:nvPr/>
      </p:nvGrpSpPr>
      <p:grpSpPr>
        <a:xfrm>
          <a:off x="0" y="0"/>
          <a:ext cx="0" cy="0"/>
          <a:chOff x="0" y="0"/>
          <a:chExt cx="0" cy="0"/>
        </a:xfrm>
      </p:grpSpPr>
      <p:sp>
        <p:nvSpPr>
          <p:cNvPr id="102" name="Google Shape;102;p3:notes"/>
          <p:cNvSpPr txBox="1"/>
          <p:nvPr>
            <p:ph idx="1" type="body"/>
          </p:nvPr>
        </p:nvSpPr>
        <p:spPr>
          <a:xfrm>
            <a:off x="906357" y="4715153"/>
            <a:ext cx="4984962" cy="446698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200"/>
              <a:buFont typeface="Calibri"/>
              <a:buNone/>
            </a:pPr>
            <a:r>
              <a:t/>
            </a:r>
            <a:endParaRPr/>
          </a:p>
        </p:txBody>
      </p:sp>
      <p:sp>
        <p:nvSpPr>
          <p:cNvPr id="103" name="Google Shape;103;p3:notes"/>
          <p:cNvSpPr/>
          <p:nvPr>
            <p:ph idx="2" type="sldImg"/>
          </p:nvPr>
        </p:nvSpPr>
        <p:spPr>
          <a:xfrm>
            <a:off x="90488" y="744538"/>
            <a:ext cx="6616700"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 name="Shape 107"/>
        <p:cNvGrpSpPr/>
        <p:nvPr/>
      </p:nvGrpSpPr>
      <p:grpSpPr>
        <a:xfrm>
          <a:off x="0" y="0"/>
          <a:ext cx="0" cy="0"/>
          <a:chOff x="0" y="0"/>
          <a:chExt cx="0" cy="0"/>
        </a:xfrm>
      </p:grpSpPr>
      <p:sp>
        <p:nvSpPr>
          <p:cNvPr id="108" name="Google Shape;108;p4:notes"/>
          <p:cNvSpPr/>
          <p:nvPr>
            <p:ph idx="2" type="sldImg"/>
          </p:nvPr>
        </p:nvSpPr>
        <p:spPr>
          <a:xfrm>
            <a:off x="90488" y="744538"/>
            <a:ext cx="6616700"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9" name="Google Shape;109;p4:notes"/>
          <p:cNvSpPr txBox="1"/>
          <p:nvPr>
            <p:ph idx="1" type="body"/>
          </p:nvPr>
        </p:nvSpPr>
        <p:spPr>
          <a:xfrm>
            <a:off x="906357" y="4715153"/>
            <a:ext cx="4985100" cy="44670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200"/>
              <a:buFont typeface="Calibri"/>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2" name="Shape 112"/>
        <p:cNvGrpSpPr/>
        <p:nvPr/>
      </p:nvGrpSpPr>
      <p:grpSpPr>
        <a:xfrm>
          <a:off x="0" y="0"/>
          <a:ext cx="0" cy="0"/>
          <a:chOff x="0" y="0"/>
          <a:chExt cx="0" cy="0"/>
        </a:xfrm>
      </p:grpSpPr>
      <p:sp>
        <p:nvSpPr>
          <p:cNvPr id="113" name="Google Shape;113;p5:notes"/>
          <p:cNvSpPr/>
          <p:nvPr>
            <p:ph idx="2" type="sldImg"/>
          </p:nvPr>
        </p:nvSpPr>
        <p:spPr>
          <a:xfrm>
            <a:off x="90488" y="744538"/>
            <a:ext cx="6616700"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4" name="Google Shape;114;p5:notes"/>
          <p:cNvSpPr txBox="1"/>
          <p:nvPr>
            <p:ph idx="1" type="body"/>
          </p:nvPr>
        </p:nvSpPr>
        <p:spPr>
          <a:xfrm>
            <a:off x="906357" y="4715153"/>
            <a:ext cx="4985100" cy="44670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200"/>
              <a:buFont typeface="Calibri"/>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g3efd7d4122b_0_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119" name="Google Shape;119;g3efd7d4122b_0_10: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0" name="Google Shape;120;g3efd7d4122b_0_10: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GB"/>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 name="Shape 127"/>
        <p:cNvGrpSpPr/>
        <p:nvPr/>
      </p:nvGrpSpPr>
      <p:grpSpPr>
        <a:xfrm>
          <a:off x="0" y="0"/>
          <a:ext cx="0" cy="0"/>
          <a:chOff x="0" y="0"/>
          <a:chExt cx="0" cy="0"/>
        </a:xfrm>
      </p:grpSpPr>
      <p:sp>
        <p:nvSpPr>
          <p:cNvPr id="128" name="Google Shape;128;g3efd7d4122b_0_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129" name="Google Shape;129;g3efd7d4122b_0_19: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0" name="Google Shape;130;g3efd7d4122b_0_19: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GB"/>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p8:notes"/>
          <p:cNvSpPr/>
          <p:nvPr>
            <p:ph idx="2" type="sldImg"/>
          </p:nvPr>
        </p:nvSpPr>
        <p:spPr>
          <a:xfrm>
            <a:off x="90488" y="744538"/>
            <a:ext cx="6616700"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39" name="Google Shape;139;p8:notes"/>
          <p:cNvSpPr txBox="1"/>
          <p:nvPr>
            <p:ph idx="1" type="body"/>
          </p:nvPr>
        </p:nvSpPr>
        <p:spPr>
          <a:xfrm>
            <a:off x="906357" y="4715153"/>
            <a:ext cx="4985100" cy="44670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200"/>
              <a:buFont typeface="Calibri"/>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 name="Shape 145"/>
        <p:cNvGrpSpPr/>
        <p:nvPr/>
      </p:nvGrpSpPr>
      <p:grpSpPr>
        <a:xfrm>
          <a:off x="0" y="0"/>
          <a:ext cx="0" cy="0"/>
          <a:chOff x="0" y="0"/>
          <a:chExt cx="0" cy="0"/>
        </a:xfrm>
      </p:grpSpPr>
      <p:sp>
        <p:nvSpPr>
          <p:cNvPr id="146" name="Google Shape;146;p9:notes"/>
          <p:cNvSpPr/>
          <p:nvPr>
            <p:ph idx="2" type="sldImg"/>
          </p:nvPr>
        </p:nvSpPr>
        <p:spPr>
          <a:xfrm>
            <a:off x="90488" y="744538"/>
            <a:ext cx="6616700"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47" name="Google Shape;147;p9:notes"/>
          <p:cNvSpPr txBox="1"/>
          <p:nvPr>
            <p:ph idx="1" type="body"/>
          </p:nvPr>
        </p:nvSpPr>
        <p:spPr>
          <a:xfrm>
            <a:off x="906357" y="4715153"/>
            <a:ext cx="4985100" cy="44670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200"/>
              <a:buFont typeface="Calibri"/>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2" name="Shape 152"/>
        <p:cNvGrpSpPr/>
        <p:nvPr/>
      </p:nvGrpSpPr>
      <p:grpSpPr>
        <a:xfrm>
          <a:off x="0" y="0"/>
          <a:ext cx="0" cy="0"/>
          <a:chOff x="0" y="0"/>
          <a:chExt cx="0" cy="0"/>
        </a:xfrm>
      </p:grpSpPr>
      <p:sp>
        <p:nvSpPr>
          <p:cNvPr id="153" name="Google Shape;153;p10:notes"/>
          <p:cNvSpPr/>
          <p:nvPr>
            <p:ph idx="2" type="sldImg"/>
          </p:nvPr>
        </p:nvSpPr>
        <p:spPr>
          <a:xfrm>
            <a:off x="90488" y="744538"/>
            <a:ext cx="6616700"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54" name="Google Shape;154;p10:notes"/>
          <p:cNvSpPr txBox="1"/>
          <p:nvPr>
            <p:ph idx="1" type="body"/>
          </p:nvPr>
        </p:nvSpPr>
        <p:spPr>
          <a:xfrm>
            <a:off x="906357" y="4715153"/>
            <a:ext cx="4985100" cy="44670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200"/>
              <a:buFont typeface="Calibri"/>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p11:notes"/>
          <p:cNvSpPr txBox="1"/>
          <p:nvPr>
            <p:ph idx="1" type="body"/>
          </p:nvPr>
        </p:nvSpPr>
        <p:spPr>
          <a:xfrm>
            <a:off x="906357" y="4715153"/>
            <a:ext cx="4984962" cy="446698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200"/>
              <a:buFont typeface="Calibri"/>
              <a:buNone/>
            </a:pPr>
            <a:r>
              <a:t/>
            </a:r>
            <a:endParaRPr/>
          </a:p>
        </p:txBody>
      </p:sp>
      <p:sp>
        <p:nvSpPr>
          <p:cNvPr id="162" name="Google Shape;162;p11:notes"/>
          <p:cNvSpPr/>
          <p:nvPr>
            <p:ph idx="2" type="sldImg"/>
          </p:nvPr>
        </p:nvSpPr>
        <p:spPr>
          <a:xfrm>
            <a:off x="90488" y="744538"/>
            <a:ext cx="6616700"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 name="Shape 168"/>
        <p:cNvGrpSpPr/>
        <p:nvPr/>
      </p:nvGrpSpPr>
      <p:grpSpPr>
        <a:xfrm>
          <a:off x="0" y="0"/>
          <a:ext cx="0" cy="0"/>
          <a:chOff x="0" y="0"/>
          <a:chExt cx="0" cy="0"/>
        </a:xfrm>
      </p:grpSpPr>
      <p:sp>
        <p:nvSpPr>
          <p:cNvPr id="169" name="Google Shape;169;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0" name="Google Shape;170;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14"/>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14"/>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1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1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1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1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1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1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1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1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tx">
  <p:cSld name="TITLE_AND_BODY">
    <p:spTree>
      <p:nvGrpSpPr>
        <p:cNvPr id="27" name="Shape 27"/>
        <p:cNvGrpSpPr/>
        <p:nvPr/>
      </p:nvGrpSpPr>
      <p:grpSpPr>
        <a:xfrm>
          <a:off x="0" y="0"/>
          <a:ext cx="0" cy="0"/>
          <a:chOff x="0" y="0"/>
          <a:chExt cx="0" cy="0"/>
        </a:xfrm>
      </p:grpSpPr>
      <p:sp>
        <p:nvSpPr>
          <p:cNvPr id="28" name="Google Shape;28;p16"/>
          <p:cNvSpPr txBox="1"/>
          <p:nvPr>
            <p:ph type="title"/>
          </p:nvPr>
        </p:nvSpPr>
        <p:spPr>
          <a:xfrm>
            <a:off x="838200" y="365125"/>
            <a:ext cx="10515600" cy="1325563"/>
          </a:xfrm>
          <a:prstGeom prst="rect">
            <a:avLst/>
          </a:prstGeom>
          <a:noFill/>
          <a:ln>
            <a:noFill/>
          </a:ln>
        </p:spPr>
        <p:txBody>
          <a:bodyPr anchorCtr="0" anchor="ctr" bIns="45700" lIns="45700" spcFirstLastPara="1" rIns="45700" wrap="square" tIns="45700">
            <a:normAutofit/>
          </a:bodyPr>
          <a:lstStyle>
            <a:lvl1pPr lvl="0" algn="l">
              <a:lnSpc>
                <a:spcPct val="90000"/>
              </a:lnSpc>
              <a:spcBef>
                <a:spcPts val="0"/>
              </a:spcBef>
              <a:spcAft>
                <a:spcPts val="0"/>
              </a:spcAft>
              <a:buClr>
                <a:srgbClr val="000000"/>
              </a:buClr>
              <a:buSzPts val="1800"/>
              <a:buFont typeface="Calibri"/>
              <a:buNone/>
              <a:defRPr/>
            </a:lvl1pPr>
            <a:lvl2pPr lvl="1" algn="l">
              <a:lnSpc>
                <a:spcPct val="90000"/>
              </a:lnSpc>
              <a:spcBef>
                <a:spcPts val="0"/>
              </a:spcBef>
              <a:spcAft>
                <a:spcPts val="0"/>
              </a:spcAft>
              <a:buClr>
                <a:srgbClr val="000000"/>
              </a:buClr>
              <a:buSzPts val="1800"/>
              <a:buNone/>
              <a:defRPr/>
            </a:lvl2pPr>
            <a:lvl3pPr lvl="2" algn="l">
              <a:lnSpc>
                <a:spcPct val="90000"/>
              </a:lnSpc>
              <a:spcBef>
                <a:spcPts val="0"/>
              </a:spcBef>
              <a:spcAft>
                <a:spcPts val="0"/>
              </a:spcAft>
              <a:buClr>
                <a:srgbClr val="000000"/>
              </a:buClr>
              <a:buSzPts val="1800"/>
              <a:buNone/>
              <a:defRPr/>
            </a:lvl3pPr>
            <a:lvl4pPr lvl="3" algn="l">
              <a:lnSpc>
                <a:spcPct val="90000"/>
              </a:lnSpc>
              <a:spcBef>
                <a:spcPts val="0"/>
              </a:spcBef>
              <a:spcAft>
                <a:spcPts val="0"/>
              </a:spcAft>
              <a:buClr>
                <a:srgbClr val="000000"/>
              </a:buClr>
              <a:buSzPts val="1800"/>
              <a:buNone/>
              <a:defRPr/>
            </a:lvl4pPr>
            <a:lvl5pPr lvl="4" algn="l">
              <a:lnSpc>
                <a:spcPct val="90000"/>
              </a:lnSpc>
              <a:spcBef>
                <a:spcPts val="0"/>
              </a:spcBef>
              <a:spcAft>
                <a:spcPts val="0"/>
              </a:spcAft>
              <a:buClr>
                <a:srgbClr val="000000"/>
              </a:buClr>
              <a:buSzPts val="1800"/>
              <a:buNone/>
              <a:defRPr/>
            </a:lvl5pPr>
            <a:lvl6pPr lvl="5" algn="l">
              <a:lnSpc>
                <a:spcPct val="90000"/>
              </a:lnSpc>
              <a:spcBef>
                <a:spcPts val="0"/>
              </a:spcBef>
              <a:spcAft>
                <a:spcPts val="0"/>
              </a:spcAft>
              <a:buClr>
                <a:srgbClr val="000000"/>
              </a:buClr>
              <a:buSzPts val="1800"/>
              <a:buNone/>
              <a:defRPr/>
            </a:lvl6pPr>
            <a:lvl7pPr lvl="6" algn="l">
              <a:lnSpc>
                <a:spcPct val="90000"/>
              </a:lnSpc>
              <a:spcBef>
                <a:spcPts val="0"/>
              </a:spcBef>
              <a:spcAft>
                <a:spcPts val="0"/>
              </a:spcAft>
              <a:buClr>
                <a:srgbClr val="000000"/>
              </a:buClr>
              <a:buSzPts val="1800"/>
              <a:buNone/>
              <a:defRPr/>
            </a:lvl7pPr>
            <a:lvl8pPr lvl="7" algn="l">
              <a:lnSpc>
                <a:spcPct val="90000"/>
              </a:lnSpc>
              <a:spcBef>
                <a:spcPts val="0"/>
              </a:spcBef>
              <a:spcAft>
                <a:spcPts val="0"/>
              </a:spcAft>
              <a:buClr>
                <a:srgbClr val="000000"/>
              </a:buClr>
              <a:buSzPts val="1800"/>
              <a:buNone/>
              <a:defRPr/>
            </a:lvl8pPr>
            <a:lvl9pPr lvl="8" algn="l">
              <a:lnSpc>
                <a:spcPct val="90000"/>
              </a:lnSpc>
              <a:spcBef>
                <a:spcPts val="0"/>
              </a:spcBef>
              <a:spcAft>
                <a:spcPts val="0"/>
              </a:spcAft>
              <a:buClr>
                <a:srgbClr val="000000"/>
              </a:buClr>
              <a:buSzPts val="1800"/>
              <a:buNone/>
              <a:defRPr/>
            </a:lvl9pPr>
          </a:lstStyle>
          <a:p/>
        </p:txBody>
      </p:sp>
      <p:sp>
        <p:nvSpPr>
          <p:cNvPr id="29" name="Google Shape;29;p16"/>
          <p:cNvSpPr txBox="1"/>
          <p:nvPr>
            <p:ph idx="1" type="body"/>
          </p:nvPr>
        </p:nvSpPr>
        <p:spPr>
          <a:xfrm>
            <a:off x="838200" y="1825625"/>
            <a:ext cx="10515600" cy="4351338"/>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000"/>
              </a:spcBef>
              <a:spcAft>
                <a:spcPts val="0"/>
              </a:spcAft>
              <a:buClr>
                <a:srgbClr val="000000"/>
              </a:buClr>
              <a:buSzPts val="1800"/>
              <a:buChar char="•"/>
              <a:defRPr/>
            </a:lvl1pPr>
            <a:lvl2pPr indent="-342900" lvl="1" marL="914400" algn="l">
              <a:lnSpc>
                <a:spcPct val="90000"/>
              </a:lnSpc>
              <a:spcBef>
                <a:spcPts val="1000"/>
              </a:spcBef>
              <a:spcAft>
                <a:spcPts val="0"/>
              </a:spcAft>
              <a:buClr>
                <a:srgbClr val="000000"/>
              </a:buClr>
              <a:buSzPts val="1800"/>
              <a:buChar char="•"/>
              <a:defRPr/>
            </a:lvl2pPr>
            <a:lvl3pPr indent="-342900" lvl="2" marL="1371600" algn="l">
              <a:lnSpc>
                <a:spcPct val="90000"/>
              </a:lnSpc>
              <a:spcBef>
                <a:spcPts val="1000"/>
              </a:spcBef>
              <a:spcAft>
                <a:spcPts val="0"/>
              </a:spcAft>
              <a:buClr>
                <a:srgbClr val="000000"/>
              </a:buClr>
              <a:buSzPts val="1800"/>
              <a:buChar char="•"/>
              <a:defRPr/>
            </a:lvl3pPr>
            <a:lvl4pPr indent="-342900" lvl="3" marL="1828800" algn="l">
              <a:lnSpc>
                <a:spcPct val="90000"/>
              </a:lnSpc>
              <a:spcBef>
                <a:spcPts val="1000"/>
              </a:spcBef>
              <a:spcAft>
                <a:spcPts val="0"/>
              </a:spcAft>
              <a:buClr>
                <a:srgbClr val="000000"/>
              </a:buClr>
              <a:buSzPts val="1800"/>
              <a:buChar char="•"/>
              <a:defRPr/>
            </a:lvl4pPr>
            <a:lvl5pPr indent="-342900" lvl="4" marL="2286000" algn="l">
              <a:lnSpc>
                <a:spcPct val="90000"/>
              </a:lnSpc>
              <a:spcBef>
                <a:spcPts val="1000"/>
              </a:spcBef>
              <a:spcAft>
                <a:spcPts val="0"/>
              </a:spcAft>
              <a:buClr>
                <a:srgbClr val="000000"/>
              </a:buClr>
              <a:buSzPts val="1800"/>
              <a:buChar char="•"/>
              <a:defRPr/>
            </a:lvl5pPr>
            <a:lvl6pPr indent="-342900" lvl="5" marL="2743200" algn="l">
              <a:lnSpc>
                <a:spcPct val="90000"/>
              </a:lnSpc>
              <a:spcBef>
                <a:spcPts val="1000"/>
              </a:spcBef>
              <a:spcAft>
                <a:spcPts val="0"/>
              </a:spcAft>
              <a:buClr>
                <a:srgbClr val="000000"/>
              </a:buClr>
              <a:buSzPts val="1800"/>
              <a:buChar char="•"/>
              <a:defRPr/>
            </a:lvl6pPr>
            <a:lvl7pPr indent="-342900" lvl="6" marL="3200400" algn="l">
              <a:lnSpc>
                <a:spcPct val="90000"/>
              </a:lnSpc>
              <a:spcBef>
                <a:spcPts val="1000"/>
              </a:spcBef>
              <a:spcAft>
                <a:spcPts val="0"/>
              </a:spcAft>
              <a:buClr>
                <a:srgbClr val="000000"/>
              </a:buClr>
              <a:buSzPts val="1800"/>
              <a:buChar char="•"/>
              <a:defRPr/>
            </a:lvl7pPr>
            <a:lvl8pPr indent="-342900" lvl="7" marL="3657600" algn="l">
              <a:lnSpc>
                <a:spcPct val="90000"/>
              </a:lnSpc>
              <a:spcBef>
                <a:spcPts val="1000"/>
              </a:spcBef>
              <a:spcAft>
                <a:spcPts val="0"/>
              </a:spcAft>
              <a:buClr>
                <a:srgbClr val="000000"/>
              </a:buClr>
              <a:buSzPts val="1800"/>
              <a:buChar char="•"/>
              <a:defRPr/>
            </a:lvl8pPr>
            <a:lvl9pPr indent="-342900" lvl="8" marL="4114800" algn="l">
              <a:lnSpc>
                <a:spcPct val="90000"/>
              </a:lnSpc>
              <a:spcBef>
                <a:spcPts val="1000"/>
              </a:spcBef>
              <a:spcAft>
                <a:spcPts val="0"/>
              </a:spcAft>
              <a:buClr>
                <a:srgbClr val="000000"/>
              </a:buClr>
              <a:buSzPts val="1800"/>
              <a:buChar char="•"/>
              <a:defRPr/>
            </a:lvl9pPr>
          </a:lstStyle>
          <a:p/>
        </p:txBody>
      </p:sp>
      <p:sp>
        <p:nvSpPr>
          <p:cNvPr id="30" name="Google Shape;30;p16"/>
          <p:cNvSpPr txBox="1"/>
          <p:nvPr>
            <p:ph idx="12" type="sldNum"/>
          </p:nvPr>
        </p:nvSpPr>
        <p:spPr>
          <a:xfrm>
            <a:off x="11089818" y="6404292"/>
            <a:ext cx="263983" cy="269241"/>
          </a:xfrm>
          <a:prstGeom prst="rect">
            <a:avLst/>
          </a:prstGeom>
          <a:noFill/>
          <a:ln>
            <a:noFill/>
          </a:ln>
        </p:spPr>
        <p:txBody>
          <a:bodyPr anchorCtr="0" anchor="ctr" bIns="45700" lIns="45700" spcFirstLastPara="1" rIns="45700" wrap="square" tIns="45700">
            <a:sp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1" name="Shape 31"/>
        <p:cNvGrpSpPr/>
        <p:nvPr/>
      </p:nvGrpSpPr>
      <p:grpSpPr>
        <a:xfrm>
          <a:off x="0" y="0"/>
          <a:ext cx="0" cy="0"/>
          <a:chOff x="0" y="0"/>
          <a:chExt cx="0" cy="0"/>
        </a:xfrm>
      </p:grpSpPr>
      <p:sp>
        <p:nvSpPr>
          <p:cNvPr id="32" name="Google Shape;32;p17"/>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 name="Google Shape;33;p17"/>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4" name="Google Shape;34;p1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1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1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7" name="Shape 37"/>
        <p:cNvGrpSpPr/>
        <p:nvPr/>
      </p:nvGrpSpPr>
      <p:grpSpPr>
        <a:xfrm>
          <a:off x="0" y="0"/>
          <a:ext cx="0" cy="0"/>
          <a:chOff x="0" y="0"/>
          <a:chExt cx="0" cy="0"/>
        </a:xfrm>
      </p:grpSpPr>
      <p:sp>
        <p:nvSpPr>
          <p:cNvPr id="38" name="Google Shape;38;p1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9" name="Google Shape;39;p18"/>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18"/>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1" name="Google Shape;41;p1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1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1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4" name="Shape 44"/>
        <p:cNvGrpSpPr/>
        <p:nvPr/>
      </p:nvGrpSpPr>
      <p:grpSpPr>
        <a:xfrm>
          <a:off x="0" y="0"/>
          <a:ext cx="0" cy="0"/>
          <a:chOff x="0" y="0"/>
          <a:chExt cx="0" cy="0"/>
        </a:xfrm>
      </p:grpSpPr>
      <p:sp>
        <p:nvSpPr>
          <p:cNvPr id="45" name="Google Shape;45;p19"/>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6" name="Google Shape;46;p19"/>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7" name="Google Shape;47;p19"/>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8" name="Google Shape;48;p19"/>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9" name="Google Shape;49;p19"/>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0" name="Google Shape;50;p1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1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1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3" name="Shape 53"/>
        <p:cNvGrpSpPr/>
        <p:nvPr/>
      </p:nvGrpSpPr>
      <p:grpSpPr>
        <a:xfrm>
          <a:off x="0" y="0"/>
          <a:ext cx="0" cy="0"/>
          <a:chOff x="0" y="0"/>
          <a:chExt cx="0" cy="0"/>
        </a:xfrm>
      </p:grpSpPr>
      <p:sp>
        <p:nvSpPr>
          <p:cNvPr id="54" name="Google Shape;54;p2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5" name="Google Shape;55;p2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2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2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8" name="Shape 58"/>
        <p:cNvGrpSpPr/>
        <p:nvPr/>
      </p:nvGrpSpPr>
      <p:grpSpPr>
        <a:xfrm>
          <a:off x="0" y="0"/>
          <a:ext cx="0" cy="0"/>
          <a:chOff x="0" y="0"/>
          <a:chExt cx="0" cy="0"/>
        </a:xfrm>
      </p:grpSpPr>
      <p:sp>
        <p:nvSpPr>
          <p:cNvPr id="59" name="Google Shape;59;p2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2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2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2" name="Shape 62"/>
        <p:cNvGrpSpPr/>
        <p:nvPr/>
      </p:nvGrpSpPr>
      <p:grpSpPr>
        <a:xfrm>
          <a:off x="0" y="0"/>
          <a:ext cx="0" cy="0"/>
          <a:chOff x="0" y="0"/>
          <a:chExt cx="0" cy="0"/>
        </a:xfrm>
      </p:grpSpPr>
      <p:sp>
        <p:nvSpPr>
          <p:cNvPr id="63" name="Google Shape;63;p22"/>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4" name="Google Shape;64;p22"/>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5" name="Google Shape;65;p22"/>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6" name="Google Shape;66;p2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2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8" name="Google Shape;68;p2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9" name="Shape 69"/>
        <p:cNvGrpSpPr/>
        <p:nvPr/>
      </p:nvGrpSpPr>
      <p:grpSpPr>
        <a:xfrm>
          <a:off x="0" y="0"/>
          <a:ext cx="0" cy="0"/>
          <a:chOff x="0" y="0"/>
          <a:chExt cx="0" cy="0"/>
        </a:xfrm>
      </p:grpSpPr>
      <p:sp>
        <p:nvSpPr>
          <p:cNvPr id="70" name="Google Shape;70;p23"/>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1" name="Google Shape;71;p23"/>
          <p:cNvSpPr/>
          <p:nvPr>
            <p:ph idx="2" type="pic"/>
          </p:nvPr>
        </p:nvSpPr>
        <p:spPr>
          <a:xfrm>
            <a:off x="5183188" y="987425"/>
            <a:ext cx="6172200" cy="4873625"/>
          </a:xfrm>
          <a:prstGeom prst="rect">
            <a:avLst/>
          </a:prstGeom>
          <a:noFill/>
          <a:ln>
            <a:noFill/>
          </a:ln>
        </p:spPr>
      </p:sp>
      <p:sp>
        <p:nvSpPr>
          <p:cNvPr id="72" name="Google Shape;72;p23"/>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3" name="Google Shape;73;p2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 name="Google Shape;74;p2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5" name="Google Shape;75;p2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6" name="Shape 76"/>
        <p:cNvGrpSpPr/>
        <p:nvPr/>
      </p:nvGrpSpPr>
      <p:grpSpPr>
        <a:xfrm>
          <a:off x="0" y="0"/>
          <a:ext cx="0" cy="0"/>
          <a:chOff x="0" y="0"/>
          <a:chExt cx="0" cy="0"/>
        </a:xfrm>
      </p:grpSpPr>
      <p:sp>
        <p:nvSpPr>
          <p:cNvPr id="77" name="Google Shape;77;p2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8" name="Google Shape;78;p24"/>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9" name="Google Shape;79;p2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2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2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82" name="Shape 82"/>
        <p:cNvGrpSpPr/>
        <p:nvPr/>
      </p:nvGrpSpPr>
      <p:grpSpPr>
        <a:xfrm>
          <a:off x="0" y="0"/>
          <a:ext cx="0" cy="0"/>
          <a:chOff x="0" y="0"/>
          <a:chExt cx="0" cy="0"/>
        </a:xfrm>
      </p:grpSpPr>
      <p:sp>
        <p:nvSpPr>
          <p:cNvPr id="83" name="Google Shape;83;p25"/>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4" name="Google Shape;84;p25"/>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5" name="Google Shape;85;p2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6" name="Google Shape;86;p2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 name="Google Shape;87;p2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2.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1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1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1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1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1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8.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4.png"/><Relationship Id="rId4" Type="http://schemas.openxmlformats.org/officeDocument/2006/relationships/image" Target="../media/image12.png"/><Relationship Id="rId5" Type="http://schemas.openxmlformats.org/officeDocument/2006/relationships/image" Target="../media/image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17.png"/><Relationship Id="rId4" Type="http://schemas.openxmlformats.org/officeDocument/2006/relationships/image" Target="../media/image15.png"/><Relationship Id="rId5" Type="http://schemas.openxmlformats.org/officeDocument/2006/relationships/image" Target="../media/image1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19.png"/><Relationship Id="rId4" Type="http://schemas.openxmlformats.org/officeDocument/2006/relationships/hyperlink" Target="https://www.tate.org.uk/art/artworks/kusama-the-passing-winter-t12821" TargetMode="External"/><Relationship Id="rId5" Type="http://schemas.openxmlformats.org/officeDocument/2006/relationships/hyperlink" Target="https://www.tate.org.uk/art/artists/yayoi-kusama-8094"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10.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23.png"/><Relationship Id="rId4" Type="http://schemas.openxmlformats.org/officeDocument/2006/relationships/image" Target="../media/image8.png"/><Relationship Id="rId5" Type="http://schemas.openxmlformats.org/officeDocument/2006/relationships/hyperlink" Target="https://www.peterrandall-page.com/sculptures/womb-tomb/"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23.pn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11" Type="http://schemas.openxmlformats.org/officeDocument/2006/relationships/image" Target="../media/image21.jpg"/><Relationship Id="rId10" Type="http://schemas.openxmlformats.org/officeDocument/2006/relationships/image" Target="../media/image14.png"/><Relationship Id="rId12" Type="http://schemas.openxmlformats.org/officeDocument/2006/relationships/image" Target="../media/image11.jpg"/><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image" Target="../media/image2.png"/><Relationship Id="rId4" Type="http://schemas.openxmlformats.org/officeDocument/2006/relationships/image" Target="../media/image7.png"/><Relationship Id="rId9" Type="http://schemas.openxmlformats.org/officeDocument/2006/relationships/image" Target="../media/image20.jpg"/><Relationship Id="rId5" Type="http://schemas.openxmlformats.org/officeDocument/2006/relationships/image" Target="../media/image1.png"/><Relationship Id="rId6" Type="http://schemas.openxmlformats.org/officeDocument/2006/relationships/image" Target="../media/image9.png"/><Relationship Id="rId7" Type="http://schemas.openxmlformats.org/officeDocument/2006/relationships/image" Target="../media/image5.jpg"/><Relationship Id="rId8"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1" name="Shape 91"/>
        <p:cNvGrpSpPr/>
        <p:nvPr/>
      </p:nvGrpSpPr>
      <p:grpSpPr>
        <a:xfrm>
          <a:off x="0" y="0"/>
          <a:ext cx="0" cy="0"/>
          <a:chOff x="0" y="0"/>
          <a:chExt cx="0" cy="0"/>
        </a:xfrm>
      </p:grpSpPr>
      <p:sp>
        <p:nvSpPr>
          <p:cNvPr id="92" name="Google Shape;92;p1"/>
          <p:cNvSpPr txBox="1"/>
          <p:nvPr>
            <p:ph type="ctrTitle"/>
          </p:nvPr>
        </p:nvSpPr>
        <p:spPr>
          <a:xfrm>
            <a:off x="590200" y="-648400"/>
            <a:ext cx="10598700" cy="1340400"/>
          </a:xfrm>
          <a:prstGeom prst="rect">
            <a:avLst/>
          </a:prstGeom>
          <a:noFill/>
          <a:ln>
            <a:noFill/>
          </a:ln>
        </p:spPr>
        <p:txBody>
          <a:bodyPr anchorCtr="0" anchor="b" bIns="45700" lIns="91425" spcFirstLastPara="1" rIns="91425" wrap="square" tIns="45700">
            <a:normAutofit/>
          </a:bodyPr>
          <a:lstStyle/>
          <a:p>
            <a:pPr indent="0" lvl="0" marL="0" rtl="0" algn="ctr">
              <a:lnSpc>
                <a:spcPct val="90000"/>
              </a:lnSpc>
              <a:spcBef>
                <a:spcPts val="0"/>
              </a:spcBef>
              <a:spcAft>
                <a:spcPts val="0"/>
              </a:spcAft>
              <a:buClr>
                <a:schemeClr val="dk1"/>
              </a:buClr>
              <a:buSzPts val="5400"/>
              <a:buFont typeface="Calibri"/>
              <a:buNone/>
            </a:pPr>
            <a:r>
              <a:rPr lang="en-GB" sz="5000"/>
              <a:t>Exploring the theme </a:t>
            </a:r>
            <a:endParaRPr sz="5000"/>
          </a:p>
        </p:txBody>
      </p:sp>
      <p:sp>
        <p:nvSpPr>
          <p:cNvPr id="93" name="Google Shape;93;p1"/>
          <p:cNvSpPr txBox="1"/>
          <p:nvPr>
            <p:ph idx="1" type="subTitle"/>
          </p:nvPr>
        </p:nvSpPr>
        <p:spPr>
          <a:xfrm>
            <a:off x="590200" y="608200"/>
            <a:ext cx="10826100" cy="429900"/>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chemeClr val="dk1"/>
              </a:buClr>
              <a:buSzPts val="2400"/>
              <a:buNone/>
            </a:pPr>
            <a:r>
              <a:rPr lang="en-GB"/>
              <a:t>Write a list of 5 initial ideas when you think of the theme </a:t>
            </a:r>
            <a:r>
              <a:rPr lang="en-GB" sz="2359"/>
              <a:t>Concealed/Revealed</a:t>
            </a:r>
            <a:endParaRPr/>
          </a:p>
        </p:txBody>
      </p:sp>
      <p:pic>
        <p:nvPicPr>
          <p:cNvPr id="94" name="Google Shape;94;p1"/>
          <p:cNvPicPr preferRelativeResize="0"/>
          <p:nvPr/>
        </p:nvPicPr>
        <p:blipFill>
          <a:blip r:embed="rId3">
            <a:alphaModFix/>
          </a:blip>
          <a:stretch>
            <a:fillRect/>
          </a:stretch>
        </p:blipFill>
        <p:spPr>
          <a:xfrm>
            <a:off x="1051363" y="1038100"/>
            <a:ext cx="9997062" cy="568357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8" name="Shape 98"/>
        <p:cNvGrpSpPr/>
        <p:nvPr/>
      </p:nvGrpSpPr>
      <p:grpSpPr>
        <a:xfrm>
          <a:off x="0" y="0"/>
          <a:ext cx="0" cy="0"/>
          <a:chOff x="0" y="0"/>
          <a:chExt cx="0" cy="0"/>
        </a:xfrm>
      </p:grpSpPr>
      <p:sp>
        <p:nvSpPr>
          <p:cNvPr id="99" name="Google Shape;99;p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GB"/>
              <a:t>Produce your own mini sketchbook</a:t>
            </a:r>
            <a:endParaRPr/>
          </a:p>
        </p:txBody>
      </p:sp>
      <p:sp>
        <p:nvSpPr>
          <p:cNvPr id="100" name="Google Shape;100;p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lang="en-GB"/>
              <a:t>Using the cardboard, range of papers and string – produce your own mini A5 or A4 sketchbook to work into over the summer.</a:t>
            </a:r>
            <a:endParaRPr/>
          </a:p>
          <a:p>
            <a:pPr indent="0" lvl="0" marL="0" rtl="0" algn="l">
              <a:lnSpc>
                <a:spcPct val="90000"/>
              </a:lnSpc>
              <a:spcBef>
                <a:spcPts val="1000"/>
              </a:spcBef>
              <a:spcAft>
                <a:spcPts val="0"/>
              </a:spcAft>
              <a:buClr>
                <a:schemeClr val="dk1"/>
              </a:buClr>
              <a:buSzPts val="2800"/>
              <a:buNone/>
            </a:pPr>
            <a:r>
              <a:rPr lang="en-GB"/>
              <a:t>Your drawing tasks are linked to your Google drive to work on.</a:t>
            </a:r>
            <a:endParaRPr/>
          </a:p>
          <a:p>
            <a:pPr indent="0" lvl="0" marL="0" rtl="0" algn="l">
              <a:lnSpc>
                <a:spcPct val="90000"/>
              </a:lnSpc>
              <a:spcBef>
                <a:spcPts val="1000"/>
              </a:spcBef>
              <a:spcAft>
                <a:spcPts val="0"/>
              </a:spcAft>
              <a:buClr>
                <a:schemeClr val="dk1"/>
              </a:buClr>
              <a:buSzPts val="2800"/>
              <a:buNone/>
            </a:pPr>
            <a:r>
              <a:t/>
            </a:r>
            <a:endParaRPr/>
          </a:p>
          <a:p>
            <a:pPr indent="0" lvl="0" marL="0" rtl="0" algn="l">
              <a:lnSpc>
                <a:spcPct val="90000"/>
              </a:lnSpc>
              <a:spcBef>
                <a:spcPts val="1000"/>
              </a:spcBef>
              <a:spcAft>
                <a:spcPts val="0"/>
              </a:spcAft>
              <a:buClr>
                <a:schemeClr val="dk1"/>
              </a:buClr>
              <a:buSzPts val="2800"/>
              <a:buNone/>
            </a:pPr>
            <a:r>
              <a:rPr lang="en-GB"/>
              <a:t>Once you have pieced your sketchbook together – begin writing an interesting title on the outside.</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4" name="Shape 104"/>
        <p:cNvGrpSpPr/>
        <p:nvPr/>
      </p:nvGrpSpPr>
      <p:grpSpPr>
        <a:xfrm>
          <a:off x="0" y="0"/>
          <a:ext cx="0" cy="0"/>
          <a:chOff x="0" y="0"/>
          <a:chExt cx="0" cy="0"/>
        </a:xfrm>
      </p:grpSpPr>
      <p:sp>
        <p:nvSpPr>
          <p:cNvPr id="105" name="Google Shape;105;p3"/>
          <p:cNvSpPr txBox="1"/>
          <p:nvPr>
            <p:ph idx="4294967295" type="ctrTitle"/>
          </p:nvPr>
        </p:nvSpPr>
        <p:spPr>
          <a:xfrm>
            <a:off x="1524000" y="112978"/>
            <a:ext cx="9144000" cy="737628"/>
          </a:xfrm>
          <a:prstGeom prst="rect">
            <a:avLst/>
          </a:prstGeom>
          <a:noFill/>
          <a:ln>
            <a:noFill/>
          </a:ln>
        </p:spPr>
        <p:txBody>
          <a:bodyPr anchorCtr="0" anchor="b" bIns="45700" lIns="45700" spcFirstLastPara="1" rIns="45700" wrap="square" tIns="45700">
            <a:normAutofit/>
          </a:bodyPr>
          <a:lstStyle/>
          <a:p>
            <a:pPr indent="0" lvl="0" marL="0" marR="0" rtl="0" algn="ctr">
              <a:lnSpc>
                <a:spcPct val="90000"/>
              </a:lnSpc>
              <a:spcBef>
                <a:spcPts val="0"/>
              </a:spcBef>
              <a:spcAft>
                <a:spcPts val="0"/>
              </a:spcAft>
              <a:buClr>
                <a:srgbClr val="000000"/>
              </a:buClr>
              <a:buSzPts val="3600"/>
              <a:buFont typeface="Calibri"/>
              <a:buNone/>
            </a:pPr>
            <a:r>
              <a:rPr lang="en-GB" sz="3600"/>
              <a:t>Concealed/Revealed</a:t>
            </a:r>
            <a:r>
              <a:rPr b="0" i="0" lang="en-GB" sz="3600" u="none" cap="none" strike="noStrike">
                <a:solidFill>
                  <a:srgbClr val="000000"/>
                </a:solidFill>
                <a:latin typeface="Calibri"/>
                <a:ea typeface="Calibri"/>
                <a:cs typeface="Calibri"/>
                <a:sym typeface="Calibri"/>
              </a:rPr>
              <a:t> – analysing artists’ work</a:t>
            </a:r>
            <a:endParaRPr b="0" i="0" sz="3600" u="none" cap="none" strike="noStrike">
              <a:solidFill>
                <a:srgbClr val="000000"/>
              </a:solidFill>
              <a:latin typeface="Calibri"/>
              <a:ea typeface="Calibri"/>
              <a:cs typeface="Calibri"/>
              <a:sym typeface="Calibri"/>
            </a:endParaRPr>
          </a:p>
        </p:txBody>
      </p:sp>
      <p:sp>
        <p:nvSpPr>
          <p:cNvPr id="106" name="Google Shape;106;p3"/>
          <p:cNvSpPr txBox="1"/>
          <p:nvPr/>
        </p:nvSpPr>
        <p:spPr>
          <a:xfrm>
            <a:off x="389800" y="850600"/>
            <a:ext cx="10625700" cy="5264100"/>
          </a:xfrm>
          <a:prstGeom prst="rect">
            <a:avLst/>
          </a:prstGeom>
          <a:noFill/>
          <a:ln>
            <a:noFill/>
          </a:ln>
        </p:spPr>
        <p:txBody>
          <a:bodyPr anchorCtr="0" anchor="t" bIns="45700" lIns="45700" spcFirstLastPara="1" rIns="45700" wrap="square" tIns="45700">
            <a:spAutoFit/>
          </a:bodyPr>
          <a:lstStyle/>
          <a:p>
            <a:pPr indent="-342900" lvl="0" marL="342900" marR="0" rtl="0" algn="l">
              <a:lnSpc>
                <a:spcPct val="100000"/>
              </a:lnSpc>
              <a:spcBef>
                <a:spcPts val="0"/>
              </a:spcBef>
              <a:spcAft>
                <a:spcPts val="0"/>
              </a:spcAft>
              <a:buClr>
                <a:srgbClr val="000000"/>
              </a:buClr>
              <a:buSzPts val="1400"/>
              <a:buFont typeface="Calibri"/>
              <a:buAutoNum type="arabicPeriod"/>
            </a:pPr>
            <a:r>
              <a:rPr b="0" i="0" lang="en-GB" sz="2400" u="none" cap="none" strike="noStrike">
                <a:solidFill>
                  <a:srgbClr val="000000"/>
                </a:solidFill>
                <a:latin typeface="Calibri"/>
                <a:ea typeface="Calibri"/>
                <a:cs typeface="Calibri"/>
                <a:sym typeface="Calibri"/>
              </a:rPr>
              <a:t>Create an Pinterest account. Create a pinterest folder called </a:t>
            </a:r>
            <a:r>
              <a:rPr lang="en-GB" sz="2400">
                <a:solidFill>
                  <a:schemeClr val="dk1"/>
                </a:solidFill>
                <a:latin typeface="Calibri"/>
                <a:ea typeface="Calibri"/>
                <a:cs typeface="Calibri"/>
                <a:sym typeface="Calibri"/>
              </a:rPr>
              <a:t>Concealed/Revealed</a:t>
            </a:r>
            <a:r>
              <a:rPr b="0" i="0" lang="en-GB" sz="2400" u="none" cap="none" strike="noStrike">
                <a:solidFill>
                  <a:schemeClr val="dk1"/>
                </a:solidFill>
                <a:latin typeface="Calibri"/>
                <a:ea typeface="Calibri"/>
                <a:cs typeface="Calibri"/>
                <a:sym typeface="Calibri"/>
              </a:rPr>
              <a:t> </a:t>
            </a:r>
            <a:r>
              <a:rPr b="0" i="0" lang="en-GB" sz="2400" u="none" cap="none" strike="noStrike">
                <a:solidFill>
                  <a:srgbClr val="000000"/>
                </a:solidFill>
                <a:latin typeface="Calibri"/>
                <a:ea typeface="Calibri"/>
                <a:cs typeface="Calibri"/>
                <a:sym typeface="Calibri"/>
              </a:rPr>
              <a:t> and ‘pin’ 20 different images related to this theme. </a:t>
            </a:r>
            <a:endParaRPr b="0" i="0" sz="2400" u="none" cap="none" strike="noStrike">
              <a:solidFill>
                <a:schemeClr val="dk1"/>
              </a:solidFill>
              <a:latin typeface="Calibri"/>
              <a:ea typeface="Calibri"/>
              <a:cs typeface="Calibri"/>
              <a:sym typeface="Calibri"/>
            </a:endParaRPr>
          </a:p>
          <a:p>
            <a:pPr indent="-342900" lvl="0" marL="342900" marR="0" rtl="0" algn="l">
              <a:lnSpc>
                <a:spcPct val="100000"/>
              </a:lnSpc>
              <a:spcBef>
                <a:spcPts val="0"/>
              </a:spcBef>
              <a:spcAft>
                <a:spcPts val="0"/>
              </a:spcAft>
              <a:buClr>
                <a:srgbClr val="000000"/>
              </a:buClr>
              <a:buSzPts val="1400"/>
              <a:buFont typeface="Calibri"/>
              <a:buAutoNum type="arabicPeriod"/>
            </a:pPr>
            <a:r>
              <a:rPr b="0" i="0" lang="en-GB" sz="2400" u="none" cap="none" strike="noStrike">
                <a:solidFill>
                  <a:srgbClr val="000000"/>
                </a:solidFill>
                <a:latin typeface="Calibri"/>
                <a:ea typeface="Calibri"/>
                <a:cs typeface="Calibri"/>
                <a:sym typeface="Calibri"/>
              </a:rPr>
              <a:t>Get 8-10 artist's images showing different </a:t>
            </a:r>
            <a:r>
              <a:rPr lang="en-GB" sz="2400">
                <a:latin typeface="Calibri"/>
                <a:ea typeface="Calibri"/>
                <a:cs typeface="Calibri"/>
                <a:sym typeface="Calibri"/>
              </a:rPr>
              <a:t>points of view </a:t>
            </a:r>
            <a:r>
              <a:rPr b="0" i="0" lang="en-GB" sz="2400" u="none" cap="none" strike="noStrike">
                <a:solidFill>
                  <a:srgbClr val="000000"/>
                </a:solidFill>
                <a:latin typeface="Calibri"/>
                <a:ea typeface="Calibri"/>
                <a:cs typeface="Calibri"/>
                <a:sym typeface="Calibri"/>
              </a:rPr>
              <a:t>- from </a:t>
            </a:r>
            <a:r>
              <a:rPr lang="en-GB" sz="2400">
                <a:solidFill>
                  <a:schemeClr val="dk1"/>
                </a:solidFill>
                <a:latin typeface="Calibri"/>
                <a:ea typeface="Calibri"/>
                <a:cs typeface="Calibri"/>
                <a:sym typeface="Calibri"/>
              </a:rPr>
              <a:t>concealed</a:t>
            </a:r>
            <a:r>
              <a:rPr b="0" i="0" lang="en-GB" sz="2400" u="none" cap="none" strike="noStrike">
                <a:solidFill>
                  <a:schemeClr val="dk1"/>
                </a:solidFill>
                <a:latin typeface="Calibri"/>
                <a:ea typeface="Calibri"/>
                <a:cs typeface="Calibri"/>
                <a:sym typeface="Calibri"/>
              </a:rPr>
              <a:t>, revealed, </a:t>
            </a:r>
            <a:r>
              <a:rPr b="0" i="0" lang="en-GB" sz="2400" u="none" cap="none" strike="noStrike">
                <a:solidFill>
                  <a:srgbClr val="000000"/>
                </a:solidFill>
                <a:latin typeface="Calibri"/>
                <a:ea typeface="Calibri"/>
                <a:cs typeface="Calibri"/>
                <a:sym typeface="Calibri"/>
              </a:rPr>
              <a:t>etc. to print and stick on A3 paper. Group images if appropriate. </a:t>
            </a:r>
            <a:endParaRPr b="0" i="0" sz="2400" u="none" cap="none" strike="noStrike">
              <a:solidFill>
                <a:schemeClr val="dk1"/>
              </a:solidFill>
              <a:latin typeface="Calibri"/>
              <a:ea typeface="Calibri"/>
              <a:cs typeface="Calibri"/>
              <a:sym typeface="Calibri"/>
            </a:endParaRPr>
          </a:p>
          <a:p>
            <a:pPr indent="-342900" lvl="0" marL="342900" marR="0" rtl="0" algn="l">
              <a:lnSpc>
                <a:spcPct val="100000"/>
              </a:lnSpc>
              <a:spcBef>
                <a:spcPts val="0"/>
              </a:spcBef>
              <a:spcAft>
                <a:spcPts val="0"/>
              </a:spcAft>
              <a:buClr>
                <a:srgbClr val="000000"/>
              </a:buClr>
              <a:buSzPts val="1400"/>
              <a:buFont typeface="Calibri"/>
              <a:buAutoNum type="arabicPeriod"/>
            </a:pPr>
            <a:r>
              <a:rPr b="0" i="0" lang="en-GB" sz="2400" u="none" cap="none" strike="noStrike">
                <a:solidFill>
                  <a:srgbClr val="000000"/>
                </a:solidFill>
                <a:latin typeface="Calibri"/>
                <a:ea typeface="Calibri"/>
                <a:cs typeface="Calibri"/>
                <a:sym typeface="Calibri"/>
              </a:rPr>
              <a:t>Label with name of artists and artwork. </a:t>
            </a:r>
            <a:endParaRPr b="0" i="0" sz="2400" u="none" cap="none" strike="noStrike">
              <a:solidFill>
                <a:schemeClr val="dk1"/>
              </a:solidFill>
              <a:latin typeface="Calibri"/>
              <a:ea typeface="Calibri"/>
              <a:cs typeface="Calibri"/>
              <a:sym typeface="Calibri"/>
            </a:endParaRPr>
          </a:p>
          <a:p>
            <a:pPr indent="-342900" lvl="0" marL="342900" marR="0" rtl="0" algn="l">
              <a:lnSpc>
                <a:spcPct val="100000"/>
              </a:lnSpc>
              <a:spcBef>
                <a:spcPts val="0"/>
              </a:spcBef>
              <a:spcAft>
                <a:spcPts val="0"/>
              </a:spcAft>
              <a:buClr>
                <a:srgbClr val="000000"/>
              </a:buClr>
              <a:buSzPts val="1400"/>
              <a:buFont typeface="Calibri"/>
              <a:buAutoNum type="arabicPeriod"/>
            </a:pPr>
            <a:r>
              <a:rPr b="0" i="0" lang="en-GB" sz="2400" u="none" cap="none" strike="noStrike">
                <a:solidFill>
                  <a:srgbClr val="000000"/>
                </a:solidFill>
                <a:latin typeface="Calibri"/>
                <a:ea typeface="Calibri"/>
                <a:cs typeface="Calibri"/>
                <a:sym typeface="Calibri"/>
              </a:rPr>
              <a:t>Annotate each image to describe the particular viewpoint. </a:t>
            </a:r>
            <a:endParaRPr b="0" i="0" sz="2400" u="none" cap="none" strike="noStrike">
              <a:solidFill>
                <a:schemeClr val="dk1"/>
              </a:solidFill>
              <a:latin typeface="Calibri"/>
              <a:ea typeface="Calibri"/>
              <a:cs typeface="Calibri"/>
              <a:sym typeface="Calibri"/>
            </a:endParaRPr>
          </a:p>
          <a:p>
            <a:pPr indent="-342900" lvl="0" marL="342900" marR="0" rtl="0" algn="l">
              <a:lnSpc>
                <a:spcPct val="100000"/>
              </a:lnSpc>
              <a:spcBef>
                <a:spcPts val="0"/>
              </a:spcBef>
              <a:spcAft>
                <a:spcPts val="0"/>
              </a:spcAft>
              <a:buClr>
                <a:srgbClr val="000000"/>
              </a:buClr>
              <a:buSzPts val="1400"/>
              <a:buFont typeface="Calibri"/>
              <a:buAutoNum type="arabicPeriod"/>
            </a:pPr>
            <a:r>
              <a:rPr b="0" i="0" lang="en-GB" sz="2400" u="none" cap="none" strike="noStrike">
                <a:solidFill>
                  <a:srgbClr val="000000"/>
                </a:solidFill>
                <a:latin typeface="Calibri"/>
                <a:ea typeface="Calibri"/>
                <a:cs typeface="Calibri"/>
                <a:sym typeface="Calibri"/>
              </a:rPr>
              <a:t>Explain how the artist has used the </a:t>
            </a:r>
            <a:r>
              <a:rPr b="1" i="0" lang="en-GB" sz="2400" u="none" cap="none" strike="noStrike">
                <a:solidFill>
                  <a:srgbClr val="000000"/>
                </a:solidFill>
                <a:latin typeface="Calibri"/>
                <a:ea typeface="Calibri"/>
                <a:cs typeface="Calibri"/>
                <a:sym typeface="Calibri"/>
              </a:rPr>
              <a:t>formal elements</a:t>
            </a:r>
            <a:r>
              <a:rPr b="0" i="0" lang="en-GB" sz="2400" u="none" cap="none" strike="noStrike">
                <a:solidFill>
                  <a:srgbClr val="000000"/>
                </a:solidFill>
                <a:latin typeface="Calibri"/>
                <a:ea typeface="Calibri"/>
                <a:cs typeface="Calibri"/>
                <a:sym typeface="Calibri"/>
              </a:rPr>
              <a:t> to communicate the different viewpoint. i.e, foreshortening, use of scale, framing and composition, portraying inside/outside</a:t>
            </a:r>
            <a:endParaRPr b="0" i="0" sz="24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400"/>
              <a:buFont typeface="Calibri"/>
              <a:buNone/>
            </a:pPr>
            <a:r>
              <a:t/>
            </a:r>
            <a:endParaRPr b="0" i="0" sz="24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400"/>
              <a:buFont typeface="Calibri"/>
              <a:buNone/>
            </a:pPr>
            <a:r>
              <a:rPr b="0" i="0" lang="en-GB" sz="2400" u="none" cap="none" strike="noStrike">
                <a:solidFill>
                  <a:srgbClr val="000000"/>
                </a:solidFill>
                <a:latin typeface="Calibri"/>
                <a:ea typeface="Calibri"/>
                <a:cs typeface="Calibri"/>
                <a:sym typeface="Calibri"/>
              </a:rPr>
              <a:t>Do a visual analysis/tracings to understand the compositional elements/spatial relationships </a:t>
            </a:r>
            <a:endParaRPr b="0" i="0" sz="24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400"/>
              <a:buFont typeface="Calibri"/>
              <a:buNone/>
            </a:pPr>
            <a:r>
              <a:rPr b="0" i="0" lang="en-GB" sz="2400" u="none" cap="none" strike="noStrike">
                <a:solidFill>
                  <a:srgbClr val="000000"/>
                </a:solidFill>
                <a:latin typeface="Calibri"/>
                <a:ea typeface="Calibri"/>
                <a:cs typeface="Calibri"/>
                <a:sym typeface="Calibri"/>
              </a:rPr>
              <a:t>perspective lines, dynamic shapes and sections, etc, </a:t>
            </a:r>
            <a:endParaRPr b="0" i="0" sz="24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400"/>
              <a:buFont typeface="Calibri"/>
              <a:buNone/>
            </a:pPr>
            <a:r>
              <a:rPr b="0" i="0" lang="en-GB" sz="2400" u="none" cap="none" strike="noStrike">
                <a:solidFill>
                  <a:srgbClr val="000000"/>
                </a:solidFill>
                <a:latin typeface="Calibri"/>
                <a:ea typeface="Calibri"/>
                <a:cs typeface="Calibri"/>
                <a:sym typeface="Calibri"/>
              </a:rPr>
              <a:t>cropping, zoom in/out</a:t>
            </a:r>
            <a:r>
              <a:rPr b="0" i="0" lang="en-GB" sz="2400" u="none" cap="none" strike="noStrike">
                <a:solidFill>
                  <a:schemeClr val="dk1"/>
                </a:solidFill>
                <a:latin typeface="Calibri"/>
                <a:ea typeface="Calibri"/>
                <a:cs typeface="Calibri"/>
                <a:sym typeface="Calibri"/>
              </a:rPr>
              <a:t>.</a:t>
            </a:r>
            <a:endParaRPr b="0" i="0" sz="2400" u="none" cap="none" strike="noStrike">
              <a:solidFill>
                <a:srgbClr val="000000"/>
              </a:solidFill>
              <a:latin typeface="Calibri"/>
              <a:ea typeface="Calibri"/>
              <a:cs typeface="Calibri"/>
              <a:sym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0" name="Shape 110"/>
        <p:cNvGrpSpPr/>
        <p:nvPr/>
      </p:nvGrpSpPr>
      <p:grpSpPr>
        <a:xfrm>
          <a:off x="0" y="0"/>
          <a:ext cx="0" cy="0"/>
          <a:chOff x="0" y="0"/>
          <a:chExt cx="0" cy="0"/>
        </a:xfrm>
      </p:grpSpPr>
      <p:sp>
        <p:nvSpPr>
          <p:cNvPr id="111" name="Google Shape;111;p4"/>
          <p:cNvSpPr txBox="1"/>
          <p:nvPr/>
        </p:nvSpPr>
        <p:spPr>
          <a:xfrm>
            <a:off x="0" y="0"/>
            <a:ext cx="12192000" cy="7255200"/>
          </a:xfrm>
          <a:prstGeom prst="rect">
            <a:avLst/>
          </a:prstGeom>
          <a:noFill/>
          <a:ln>
            <a:noFill/>
          </a:ln>
        </p:spPr>
        <p:txBody>
          <a:bodyPr anchorCtr="0" anchor="t" bIns="91425" lIns="91425" spcFirstLastPara="1" rIns="91425" wrap="square" tIns="91425">
            <a:spAutoFit/>
          </a:bodyPr>
          <a:lstStyle/>
          <a:p>
            <a:pPr indent="0" lvl="0" marL="0" marR="0" rtl="0" algn="l">
              <a:lnSpc>
                <a:spcPct val="120000"/>
              </a:lnSpc>
              <a:spcBef>
                <a:spcPts val="0"/>
              </a:spcBef>
              <a:spcAft>
                <a:spcPts val="0"/>
              </a:spcAft>
              <a:buClr>
                <a:schemeClr val="dk1"/>
              </a:buClr>
              <a:buSzPts val="2050"/>
              <a:buFont typeface="Calibri"/>
              <a:buNone/>
            </a:pPr>
            <a:r>
              <a:rPr b="1" lang="en-GB" sz="2050">
                <a:solidFill>
                  <a:schemeClr val="dk1"/>
                </a:solidFill>
                <a:highlight>
                  <a:srgbClr val="FFFFFF"/>
                </a:highlight>
                <a:latin typeface="Calibri"/>
                <a:ea typeface="Calibri"/>
                <a:cs typeface="Calibri"/>
                <a:sym typeface="Calibri"/>
              </a:rPr>
              <a:t>Concealed / Revealed</a:t>
            </a:r>
            <a:endParaRPr b="1" sz="2050">
              <a:solidFill>
                <a:schemeClr val="dk1"/>
              </a:solidFill>
              <a:highlight>
                <a:srgbClr val="FFFFFF"/>
              </a:highlight>
              <a:latin typeface="Calibri"/>
              <a:ea typeface="Calibri"/>
              <a:cs typeface="Calibri"/>
              <a:sym typeface="Calibri"/>
            </a:endParaRPr>
          </a:p>
          <a:p>
            <a:pPr indent="0" lvl="0" marL="457200" marR="0" rtl="0" algn="l">
              <a:lnSpc>
                <a:spcPct val="115000"/>
              </a:lnSpc>
              <a:spcBef>
                <a:spcPts val="0"/>
              </a:spcBef>
              <a:spcAft>
                <a:spcPts val="0"/>
              </a:spcAft>
              <a:buNone/>
            </a:pPr>
            <a:r>
              <a:t/>
            </a:r>
            <a:endParaRPr b="1" sz="2050">
              <a:solidFill>
                <a:schemeClr val="dk1"/>
              </a:solidFill>
              <a:highlight>
                <a:srgbClr val="FFFFFF"/>
              </a:highlight>
              <a:latin typeface="Calibri"/>
              <a:ea typeface="Calibri"/>
              <a:cs typeface="Calibri"/>
              <a:sym typeface="Calibri"/>
            </a:endParaRPr>
          </a:p>
          <a:p>
            <a:pPr indent="-320675" lvl="0" marL="457200" marR="0" rtl="0" algn="l">
              <a:lnSpc>
                <a:spcPct val="115000"/>
              </a:lnSpc>
              <a:spcBef>
                <a:spcPts val="0"/>
              </a:spcBef>
              <a:spcAft>
                <a:spcPts val="0"/>
              </a:spcAft>
              <a:buClr>
                <a:srgbClr val="434343"/>
              </a:buClr>
              <a:buSzPts val="1450"/>
              <a:buFont typeface="Calibri"/>
              <a:buChar char="●"/>
            </a:pPr>
            <a:r>
              <a:rPr lang="en-GB" sz="1450">
                <a:solidFill>
                  <a:srgbClr val="434343"/>
                </a:solidFill>
                <a:highlight>
                  <a:srgbClr val="FFFFFF"/>
                </a:highlight>
                <a:latin typeface="Calibri"/>
                <a:ea typeface="Calibri"/>
                <a:cs typeface="Calibri"/>
                <a:sym typeface="Calibri"/>
              </a:rPr>
              <a:t>unravelling mysteries and discovering hidden secrets </a:t>
            </a:r>
            <a:endParaRPr sz="1450">
              <a:solidFill>
                <a:srgbClr val="434343"/>
              </a:solidFill>
              <a:highlight>
                <a:srgbClr val="FFFFFF"/>
              </a:highlight>
              <a:latin typeface="Calibri"/>
              <a:ea typeface="Calibri"/>
              <a:cs typeface="Calibri"/>
              <a:sym typeface="Calibri"/>
            </a:endParaRPr>
          </a:p>
          <a:p>
            <a:pPr indent="-320675" lvl="0" marL="457200" marR="0" rtl="0" algn="l">
              <a:lnSpc>
                <a:spcPct val="115000"/>
              </a:lnSpc>
              <a:spcBef>
                <a:spcPts val="0"/>
              </a:spcBef>
              <a:spcAft>
                <a:spcPts val="0"/>
              </a:spcAft>
              <a:buClr>
                <a:srgbClr val="434343"/>
              </a:buClr>
              <a:buSzPts val="1450"/>
              <a:buFont typeface="Calibri"/>
              <a:buChar char="●"/>
            </a:pPr>
            <a:r>
              <a:rPr lang="en-GB" sz="1450">
                <a:solidFill>
                  <a:srgbClr val="434343"/>
                </a:solidFill>
                <a:highlight>
                  <a:srgbClr val="FFFFFF"/>
                </a:highlight>
                <a:latin typeface="Calibri"/>
                <a:ea typeface="Calibri"/>
                <a:cs typeface="Calibri"/>
                <a:sym typeface="Calibri"/>
              </a:rPr>
              <a:t>artefacts that intentionally conceal objects or messages</a:t>
            </a:r>
            <a:endParaRPr sz="1450">
              <a:solidFill>
                <a:srgbClr val="434343"/>
              </a:solidFill>
              <a:highlight>
                <a:srgbClr val="FFFFFF"/>
              </a:highlight>
              <a:latin typeface="Calibri"/>
              <a:ea typeface="Calibri"/>
              <a:cs typeface="Calibri"/>
              <a:sym typeface="Calibri"/>
            </a:endParaRPr>
          </a:p>
          <a:p>
            <a:pPr indent="-320675" lvl="0" marL="457200" marR="0" rtl="0" algn="l">
              <a:lnSpc>
                <a:spcPct val="115000"/>
              </a:lnSpc>
              <a:spcBef>
                <a:spcPts val="0"/>
              </a:spcBef>
              <a:spcAft>
                <a:spcPts val="0"/>
              </a:spcAft>
              <a:buClr>
                <a:srgbClr val="434343"/>
              </a:buClr>
              <a:buSzPts val="1450"/>
              <a:buFont typeface="Calibri"/>
              <a:buChar char="●"/>
            </a:pPr>
            <a:r>
              <a:rPr lang="en-GB" sz="1450">
                <a:solidFill>
                  <a:srgbClr val="434343"/>
                </a:solidFill>
                <a:highlight>
                  <a:srgbClr val="FFFFFF"/>
                </a:highlight>
                <a:latin typeface="Calibri"/>
                <a:ea typeface="Calibri"/>
                <a:cs typeface="Calibri"/>
                <a:sym typeface="Calibri"/>
              </a:rPr>
              <a:t>subtle symbolic objects in the background of paintings or drawings</a:t>
            </a:r>
            <a:endParaRPr sz="1450">
              <a:solidFill>
                <a:srgbClr val="434343"/>
              </a:solidFill>
              <a:highlight>
                <a:srgbClr val="FFFFFF"/>
              </a:highlight>
              <a:latin typeface="Calibri"/>
              <a:ea typeface="Calibri"/>
              <a:cs typeface="Calibri"/>
              <a:sym typeface="Calibri"/>
            </a:endParaRPr>
          </a:p>
          <a:p>
            <a:pPr indent="-320675" lvl="0" marL="457200" marR="0" rtl="0" algn="l">
              <a:lnSpc>
                <a:spcPct val="115000"/>
              </a:lnSpc>
              <a:spcBef>
                <a:spcPts val="0"/>
              </a:spcBef>
              <a:spcAft>
                <a:spcPts val="0"/>
              </a:spcAft>
              <a:buClr>
                <a:srgbClr val="434343"/>
              </a:buClr>
              <a:buSzPts val="1450"/>
              <a:buFont typeface="Calibri"/>
              <a:buChar char="●"/>
            </a:pPr>
            <a:r>
              <a:rPr lang="en-GB" sz="1450">
                <a:solidFill>
                  <a:srgbClr val="434343"/>
                </a:solidFill>
                <a:highlight>
                  <a:srgbClr val="FFFFFF"/>
                </a:highlight>
                <a:latin typeface="Calibri"/>
                <a:ea typeface="Calibri"/>
                <a:cs typeface="Calibri"/>
                <a:sym typeface="Calibri"/>
              </a:rPr>
              <a:t>text literally hidden in the weaving of wall hangings and tapestries</a:t>
            </a:r>
            <a:endParaRPr sz="1450">
              <a:solidFill>
                <a:srgbClr val="434343"/>
              </a:solidFill>
              <a:highlight>
                <a:srgbClr val="FFFFFF"/>
              </a:highlight>
              <a:latin typeface="Calibri"/>
              <a:ea typeface="Calibri"/>
              <a:cs typeface="Calibri"/>
              <a:sym typeface="Calibri"/>
            </a:endParaRPr>
          </a:p>
          <a:p>
            <a:pPr indent="-320675" lvl="0" marL="457200" marR="0" rtl="0" algn="l">
              <a:lnSpc>
                <a:spcPct val="115000"/>
              </a:lnSpc>
              <a:spcBef>
                <a:spcPts val="0"/>
              </a:spcBef>
              <a:spcAft>
                <a:spcPts val="0"/>
              </a:spcAft>
              <a:buClr>
                <a:srgbClr val="434343"/>
              </a:buClr>
              <a:buSzPts val="1450"/>
              <a:buFont typeface="Calibri"/>
              <a:buChar char="●"/>
            </a:pPr>
            <a:r>
              <a:rPr lang="en-GB" sz="1450">
                <a:solidFill>
                  <a:srgbClr val="434343"/>
                </a:solidFill>
                <a:highlight>
                  <a:srgbClr val="FFFFFF"/>
                </a:highlight>
                <a:latin typeface="Calibri"/>
                <a:ea typeface="Calibri"/>
                <a:cs typeface="Calibri"/>
                <a:sym typeface="Calibri"/>
              </a:rPr>
              <a:t>objects concealed by complex carved sculptures, eg antique Chinese ivory puzzle balls.</a:t>
            </a:r>
            <a:endParaRPr sz="1450">
              <a:solidFill>
                <a:srgbClr val="434343"/>
              </a:solidFill>
              <a:highlight>
                <a:srgbClr val="FFFFFF"/>
              </a:highlight>
              <a:latin typeface="Calibri"/>
              <a:ea typeface="Calibri"/>
              <a:cs typeface="Calibri"/>
              <a:sym typeface="Calibri"/>
            </a:endParaRPr>
          </a:p>
          <a:p>
            <a:pPr indent="-320675" lvl="0" marL="457200" rtl="0" algn="l">
              <a:lnSpc>
                <a:spcPct val="115000"/>
              </a:lnSpc>
              <a:spcBef>
                <a:spcPts val="0"/>
              </a:spcBef>
              <a:spcAft>
                <a:spcPts val="0"/>
              </a:spcAft>
              <a:buClr>
                <a:srgbClr val="434343"/>
              </a:buClr>
              <a:buSzPts val="1450"/>
              <a:buFont typeface="Calibri"/>
              <a:buChar char="●"/>
            </a:pPr>
            <a:r>
              <a:rPr lang="en-GB" sz="1450">
                <a:solidFill>
                  <a:srgbClr val="434343"/>
                </a:solidFill>
                <a:highlight>
                  <a:schemeClr val="lt1"/>
                </a:highlight>
                <a:latin typeface="Calibri"/>
                <a:ea typeface="Calibri"/>
                <a:cs typeface="Calibri"/>
                <a:sym typeface="Calibri"/>
              </a:rPr>
              <a:t>the use of metaphor and symbolism in their work, eg; Gilbert and George, Louise Bourgeois, Ai Weiwei and Michelle Possum Nungurrayi </a:t>
            </a:r>
            <a:endParaRPr sz="1450">
              <a:solidFill>
                <a:srgbClr val="434343"/>
              </a:solidFill>
              <a:highlight>
                <a:schemeClr val="lt1"/>
              </a:highlight>
              <a:latin typeface="Calibri"/>
              <a:ea typeface="Calibri"/>
              <a:cs typeface="Calibri"/>
              <a:sym typeface="Calibri"/>
            </a:endParaRPr>
          </a:p>
          <a:p>
            <a:pPr indent="-320675" lvl="0" marL="457200" rtl="0" algn="l">
              <a:lnSpc>
                <a:spcPct val="115000"/>
              </a:lnSpc>
              <a:spcBef>
                <a:spcPts val="0"/>
              </a:spcBef>
              <a:spcAft>
                <a:spcPts val="0"/>
              </a:spcAft>
              <a:buClr>
                <a:srgbClr val="434343"/>
              </a:buClr>
              <a:buSzPts val="1450"/>
              <a:buFont typeface="Calibri"/>
              <a:buChar char="●"/>
            </a:pPr>
            <a:r>
              <a:rPr lang="en-GB" sz="1450">
                <a:solidFill>
                  <a:srgbClr val="434343"/>
                </a:solidFill>
                <a:highlight>
                  <a:schemeClr val="lt1"/>
                </a:highlight>
                <a:latin typeface="Calibri"/>
                <a:ea typeface="Calibri"/>
                <a:cs typeface="Calibri"/>
                <a:sym typeface="Calibri"/>
              </a:rPr>
              <a:t>embraced rules, rituals, etiquette, procedures, conformity, oppression </a:t>
            </a:r>
            <a:endParaRPr sz="1450">
              <a:solidFill>
                <a:srgbClr val="434343"/>
              </a:solidFill>
              <a:highlight>
                <a:schemeClr val="lt1"/>
              </a:highlight>
              <a:latin typeface="Calibri"/>
              <a:ea typeface="Calibri"/>
              <a:cs typeface="Calibri"/>
              <a:sym typeface="Calibri"/>
            </a:endParaRPr>
          </a:p>
          <a:p>
            <a:pPr indent="-320675" lvl="0" marL="457200" marR="0" rtl="0" algn="l">
              <a:lnSpc>
                <a:spcPct val="115000"/>
              </a:lnSpc>
              <a:spcBef>
                <a:spcPts val="0"/>
              </a:spcBef>
              <a:spcAft>
                <a:spcPts val="0"/>
              </a:spcAft>
              <a:buClr>
                <a:srgbClr val="434343"/>
              </a:buClr>
              <a:buSzPts val="1450"/>
              <a:buFont typeface="Calibri"/>
              <a:buChar char="●"/>
            </a:pPr>
            <a:r>
              <a:rPr lang="en-GB" sz="1450">
                <a:solidFill>
                  <a:srgbClr val="434343"/>
                </a:solidFill>
                <a:highlight>
                  <a:srgbClr val="FFFFFF"/>
                </a:highlight>
                <a:latin typeface="Calibri"/>
                <a:ea typeface="Calibri"/>
                <a:cs typeface="Calibri"/>
                <a:sym typeface="Calibri"/>
              </a:rPr>
              <a:t>Dan Brown’s novel The Da Vinci Code had great fun playing with the idea of secret messages contained within Leonardo da Vinci’s painting The Last Supper.</a:t>
            </a:r>
            <a:endParaRPr sz="1450">
              <a:solidFill>
                <a:srgbClr val="434343"/>
              </a:solidFill>
              <a:highlight>
                <a:srgbClr val="FFFFFF"/>
              </a:highlight>
              <a:latin typeface="Calibri"/>
              <a:ea typeface="Calibri"/>
              <a:cs typeface="Calibri"/>
              <a:sym typeface="Calibri"/>
            </a:endParaRPr>
          </a:p>
          <a:p>
            <a:pPr indent="-320675" lvl="0" marL="457200" marR="0" rtl="0" algn="l">
              <a:lnSpc>
                <a:spcPct val="115000"/>
              </a:lnSpc>
              <a:spcBef>
                <a:spcPts val="0"/>
              </a:spcBef>
              <a:spcAft>
                <a:spcPts val="0"/>
              </a:spcAft>
              <a:buClr>
                <a:srgbClr val="434343"/>
              </a:buClr>
              <a:buSzPts val="1450"/>
              <a:buFont typeface="Calibri"/>
              <a:buChar char="●"/>
            </a:pPr>
            <a:r>
              <a:rPr lang="en-GB" sz="1450">
                <a:solidFill>
                  <a:srgbClr val="434343"/>
                </a:solidFill>
                <a:highlight>
                  <a:srgbClr val="FFFFFF"/>
                </a:highlight>
                <a:latin typeface="Calibri"/>
                <a:ea typeface="Calibri"/>
                <a:cs typeface="Calibri"/>
                <a:sym typeface="Calibri"/>
              </a:rPr>
              <a:t>many secrets in works of art will remain as permanent mysteries, as the long deceased artists left no written records of their intentions. The cave paintings at Lascaux in France continue to evoke intrigue and speculation as to the purpose of their imagery.</a:t>
            </a:r>
            <a:endParaRPr sz="1450">
              <a:solidFill>
                <a:srgbClr val="434343"/>
              </a:solidFill>
              <a:highlight>
                <a:srgbClr val="FFFFFF"/>
              </a:highlight>
              <a:latin typeface="Calibri"/>
              <a:ea typeface="Calibri"/>
              <a:cs typeface="Calibri"/>
              <a:sym typeface="Calibri"/>
            </a:endParaRPr>
          </a:p>
          <a:p>
            <a:pPr indent="-320675" lvl="0" marL="457200" marR="0" rtl="0" algn="l">
              <a:lnSpc>
                <a:spcPct val="115000"/>
              </a:lnSpc>
              <a:spcBef>
                <a:spcPts val="0"/>
              </a:spcBef>
              <a:spcAft>
                <a:spcPts val="0"/>
              </a:spcAft>
              <a:buClr>
                <a:srgbClr val="434343"/>
              </a:buClr>
              <a:buSzPts val="1450"/>
              <a:buFont typeface="Calibri"/>
              <a:buChar char="●"/>
            </a:pPr>
            <a:r>
              <a:rPr lang="en-GB" sz="1450">
                <a:solidFill>
                  <a:srgbClr val="434343"/>
                </a:solidFill>
                <a:highlight>
                  <a:srgbClr val="FFFFFF"/>
                </a:highlight>
                <a:latin typeface="Calibri"/>
                <a:ea typeface="Calibri"/>
                <a:cs typeface="Calibri"/>
                <a:sym typeface="Calibri"/>
              </a:rPr>
              <a:t>masks, disguises, camouflage, costumes </a:t>
            </a:r>
            <a:endParaRPr sz="1450">
              <a:solidFill>
                <a:srgbClr val="434343"/>
              </a:solidFill>
              <a:highlight>
                <a:srgbClr val="FFFFFF"/>
              </a:highlight>
              <a:latin typeface="Calibri"/>
              <a:ea typeface="Calibri"/>
              <a:cs typeface="Calibri"/>
              <a:sym typeface="Calibri"/>
            </a:endParaRPr>
          </a:p>
          <a:p>
            <a:pPr indent="-320675" lvl="0" marL="457200" marR="0" rtl="0" algn="l">
              <a:lnSpc>
                <a:spcPct val="115000"/>
              </a:lnSpc>
              <a:spcBef>
                <a:spcPts val="0"/>
              </a:spcBef>
              <a:spcAft>
                <a:spcPts val="0"/>
              </a:spcAft>
              <a:buClr>
                <a:srgbClr val="434343"/>
              </a:buClr>
              <a:buSzPts val="1450"/>
              <a:buFont typeface="Calibri"/>
              <a:buChar char="●"/>
            </a:pPr>
            <a:r>
              <a:rPr lang="en-GB" sz="1450">
                <a:solidFill>
                  <a:srgbClr val="434343"/>
                </a:solidFill>
                <a:highlight>
                  <a:srgbClr val="FFFFFF"/>
                </a:highlight>
                <a:latin typeface="Calibri"/>
                <a:ea typeface="Calibri"/>
                <a:cs typeface="Calibri"/>
                <a:sym typeface="Calibri"/>
              </a:rPr>
              <a:t>oceans, forests, caves, smog, night </a:t>
            </a:r>
            <a:endParaRPr sz="1450">
              <a:solidFill>
                <a:srgbClr val="434343"/>
              </a:solidFill>
              <a:highlight>
                <a:srgbClr val="FFFFFF"/>
              </a:highlight>
              <a:latin typeface="Calibri"/>
              <a:ea typeface="Calibri"/>
              <a:cs typeface="Calibri"/>
              <a:sym typeface="Calibri"/>
            </a:endParaRPr>
          </a:p>
          <a:p>
            <a:pPr indent="-320675" lvl="0" marL="457200" marR="0" rtl="0" algn="l">
              <a:lnSpc>
                <a:spcPct val="115000"/>
              </a:lnSpc>
              <a:spcBef>
                <a:spcPts val="0"/>
              </a:spcBef>
              <a:spcAft>
                <a:spcPts val="0"/>
              </a:spcAft>
              <a:buClr>
                <a:srgbClr val="434343"/>
              </a:buClr>
              <a:buSzPts val="1450"/>
              <a:buFont typeface="Calibri"/>
              <a:buChar char="●"/>
            </a:pPr>
            <a:r>
              <a:rPr lang="en-GB" sz="1450">
                <a:solidFill>
                  <a:srgbClr val="434343"/>
                </a:solidFill>
                <a:highlight>
                  <a:srgbClr val="FFFFFF"/>
                </a:highlight>
                <a:latin typeface="Calibri"/>
                <a:ea typeface="Calibri"/>
                <a:cs typeface="Calibri"/>
                <a:sym typeface="Calibri"/>
              </a:rPr>
              <a:t>hieroglyphs, codes, Braille, runes, fonts </a:t>
            </a:r>
            <a:endParaRPr sz="1450">
              <a:solidFill>
                <a:srgbClr val="434343"/>
              </a:solidFill>
              <a:highlight>
                <a:srgbClr val="FFFFFF"/>
              </a:highlight>
              <a:latin typeface="Calibri"/>
              <a:ea typeface="Calibri"/>
              <a:cs typeface="Calibri"/>
              <a:sym typeface="Calibri"/>
            </a:endParaRPr>
          </a:p>
          <a:p>
            <a:pPr indent="-320675" lvl="0" marL="457200" marR="0" rtl="0" algn="l">
              <a:lnSpc>
                <a:spcPct val="115000"/>
              </a:lnSpc>
              <a:spcBef>
                <a:spcPts val="0"/>
              </a:spcBef>
              <a:spcAft>
                <a:spcPts val="0"/>
              </a:spcAft>
              <a:buClr>
                <a:srgbClr val="434343"/>
              </a:buClr>
              <a:buSzPts val="1450"/>
              <a:buFont typeface="Calibri"/>
              <a:buChar char="●"/>
            </a:pPr>
            <a:r>
              <a:rPr lang="en-GB" sz="1450">
                <a:solidFill>
                  <a:srgbClr val="434343"/>
                </a:solidFill>
                <a:highlight>
                  <a:srgbClr val="FFFFFF"/>
                </a:highlight>
                <a:latin typeface="Calibri"/>
                <a:ea typeface="Calibri"/>
                <a:cs typeface="Calibri"/>
                <a:sym typeface="Calibri"/>
              </a:rPr>
              <a:t>single-celled organisms, parasites, cocoons, shells, dens </a:t>
            </a:r>
            <a:endParaRPr sz="1450">
              <a:solidFill>
                <a:srgbClr val="434343"/>
              </a:solidFill>
              <a:highlight>
                <a:srgbClr val="FFFFFF"/>
              </a:highlight>
              <a:latin typeface="Calibri"/>
              <a:ea typeface="Calibri"/>
              <a:cs typeface="Calibri"/>
              <a:sym typeface="Calibri"/>
            </a:endParaRPr>
          </a:p>
          <a:p>
            <a:pPr indent="-320675" lvl="0" marL="457200" marR="0" rtl="0" algn="l">
              <a:lnSpc>
                <a:spcPct val="115000"/>
              </a:lnSpc>
              <a:spcBef>
                <a:spcPts val="0"/>
              </a:spcBef>
              <a:spcAft>
                <a:spcPts val="0"/>
              </a:spcAft>
              <a:buClr>
                <a:srgbClr val="434343"/>
              </a:buClr>
              <a:buSzPts val="1450"/>
              <a:buFont typeface="Calibri"/>
              <a:buChar char="●"/>
            </a:pPr>
            <a:r>
              <a:rPr lang="en-GB" sz="1450">
                <a:solidFill>
                  <a:srgbClr val="434343"/>
                </a:solidFill>
                <a:highlight>
                  <a:srgbClr val="FFFFFF"/>
                </a:highlight>
                <a:latin typeface="Calibri"/>
                <a:ea typeface="Calibri"/>
                <a:cs typeface="Calibri"/>
                <a:sym typeface="Calibri"/>
              </a:rPr>
              <a:t>the Underground, tunnels, cracks, catacombs </a:t>
            </a:r>
            <a:endParaRPr sz="1450">
              <a:solidFill>
                <a:srgbClr val="434343"/>
              </a:solidFill>
              <a:highlight>
                <a:srgbClr val="FFFFFF"/>
              </a:highlight>
              <a:latin typeface="Calibri"/>
              <a:ea typeface="Calibri"/>
              <a:cs typeface="Calibri"/>
              <a:sym typeface="Calibri"/>
            </a:endParaRPr>
          </a:p>
          <a:p>
            <a:pPr indent="-320675" lvl="0" marL="457200" marR="0" rtl="0" algn="l">
              <a:lnSpc>
                <a:spcPct val="115000"/>
              </a:lnSpc>
              <a:spcBef>
                <a:spcPts val="0"/>
              </a:spcBef>
              <a:spcAft>
                <a:spcPts val="0"/>
              </a:spcAft>
              <a:buClr>
                <a:srgbClr val="434343"/>
              </a:buClr>
              <a:buSzPts val="1450"/>
              <a:buFont typeface="Calibri"/>
              <a:buChar char="●"/>
            </a:pPr>
            <a:r>
              <a:rPr lang="en-GB" sz="1450">
                <a:solidFill>
                  <a:srgbClr val="434343"/>
                </a:solidFill>
                <a:highlight>
                  <a:srgbClr val="FFFFFF"/>
                </a:highlight>
                <a:latin typeface="Calibri"/>
                <a:ea typeface="Calibri"/>
                <a:cs typeface="Calibri"/>
                <a:sym typeface="Calibri"/>
              </a:rPr>
              <a:t>magic, theatre, espionage, Bletchley Park </a:t>
            </a:r>
            <a:endParaRPr sz="1450">
              <a:solidFill>
                <a:srgbClr val="434343"/>
              </a:solidFill>
              <a:highlight>
                <a:srgbClr val="FFFFFF"/>
              </a:highlight>
              <a:latin typeface="Calibri"/>
              <a:ea typeface="Calibri"/>
              <a:cs typeface="Calibri"/>
              <a:sym typeface="Calibri"/>
            </a:endParaRPr>
          </a:p>
          <a:p>
            <a:pPr indent="-320675" lvl="0" marL="457200" marR="0" rtl="0" algn="l">
              <a:lnSpc>
                <a:spcPct val="115000"/>
              </a:lnSpc>
              <a:spcBef>
                <a:spcPts val="0"/>
              </a:spcBef>
              <a:spcAft>
                <a:spcPts val="0"/>
              </a:spcAft>
              <a:buClr>
                <a:srgbClr val="434343"/>
              </a:buClr>
              <a:buSzPts val="1450"/>
              <a:buFont typeface="Calibri"/>
              <a:buChar char="●"/>
            </a:pPr>
            <a:r>
              <a:rPr lang="en-GB" sz="1450">
                <a:solidFill>
                  <a:srgbClr val="434343"/>
                </a:solidFill>
                <a:highlight>
                  <a:srgbClr val="FFFFFF"/>
                </a:highlight>
                <a:latin typeface="Calibri"/>
                <a:ea typeface="Calibri"/>
                <a:cs typeface="Calibri"/>
                <a:sym typeface="Calibri"/>
              </a:rPr>
              <a:t>lies, deceit, tragedy, romance </a:t>
            </a:r>
            <a:endParaRPr sz="1450">
              <a:solidFill>
                <a:srgbClr val="434343"/>
              </a:solidFill>
              <a:highlight>
                <a:srgbClr val="FFFFFF"/>
              </a:highlight>
              <a:latin typeface="Calibri"/>
              <a:ea typeface="Calibri"/>
              <a:cs typeface="Calibri"/>
              <a:sym typeface="Calibri"/>
            </a:endParaRPr>
          </a:p>
          <a:p>
            <a:pPr indent="-320675" lvl="0" marL="457200" marR="0" rtl="0" algn="l">
              <a:lnSpc>
                <a:spcPct val="115000"/>
              </a:lnSpc>
              <a:spcBef>
                <a:spcPts val="0"/>
              </a:spcBef>
              <a:spcAft>
                <a:spcPts val="0"/>
              </a:spcAft>
              <a:buClr>
                <a:srgbClr val="434343"/>
              </a:buClr>
              <a:buSzPts val="1450"/>
              <a:buFont typeface="Calibri"/>
              <a:buChar char="●"/>
            </a:pPr>
            <a:r>
              <a:rPr lang="en-GB" sz="1450">
                <a:solidFill>
                  <a:srgbClr val="434343"/>
                </a:solidFill>
                <a:highlight>
                  <a:srgbClr val="FFFFFF"/>
                </a:highlight>
                <a:latin typeface="Calibri"/>
                <a:ea typeface="Calibri"/>
                <a:cs typeface="Calibri"/>
                <a:sym typeface="Calibri"/>
              </a:rPr>
              <a:t>exploration, discovery, archaeology, metal detecting </a:t>
            </a:r>
            <a:endParaRPr sz="1450">
              <a:solidFill>
                <a:srgbClr val="434343"/>
              </a:solidFill>
              <a:highlight>
                <a:srgbClr val="FFFFFF"/>
              </a:highlight>
              <a:latin typeface="Calibri"/>
              <a:ea typeface="Calibri"/>
              <a:cs typeface="Calibri"/>
              <a:sym typeface="Calibri"/>
            </a:endParaRPr>
          </a:p>
          <a:p>
            <a:pPr indent="-320675" lvl="0" marL="457200" marR="0" rtl="0" algn="l">
              <a:lnSpc>
                <a:spcPct val="115000"/>
              </a:lnSpc>
              <a:spcBef>
                <a:spcPts val="0"/>
              </a:spcBef>
              <a:spcAft>
                <a:spcPts val="0"/>
              </a:spcAft>
              <a:buClr>
                <a:srgbClr val="434343"/>
              </a:buClr>
              <a:buSzPts val="1450"/>
              <a:buFont typeface="Calibri"/>
              <a:buChar char="●"/>
            </a:pPr>
            <a:r>
              <a:rPr lang="en-GB" sz="1450">
                <a:solidFill>
                  <a:srgbClr val="434343"/>
                </a:solidFill>
                <a:highlight>
                  <a:srgbClr val="FFFFFF"/>
                </a:highlight>
                <a:latin typeface="Calibri"/>
                <a:ea typeface="Calibri"/>
                <a:cs typeface="Calibri"/>
                <a:sym typeface="Calibri"/>
              </a:rPr>
              <a:t>science, knowledge, astronomy, space exploration </a:t>
            </a:r>
            <a:endParaRPr sz="1450">
              <a:solidFill>
                <a:srgbClr val="434343"/>
              </a:solidFill>
              <a:highlight>
                <a:srgbClr val="FFFFFF"/>
              </a:highlight>
              <a:latin typeface="Calibri"/>
              <a:ea typeface="Calibri"/>
              <a:cs typeface="Calibri"/>
              <a:sym typeface="Calibri"/>
            </a:endParaRPr>
          </a:p>
          <a:p>
            <a:pPr indent="-320675" lvl="0" marL="457200" marR="0" rtl="0" algn="l">
              <a:lnSpc>
                <a:spcPct val="115000"/>
              </a:lnSpc>
              <a:spcBef>
                <a:spcPts val="0"/>
              </a:spcBef>
              <a:spcAft>
                <a:spcPts val="0"/>
              </a:spcAft>
              <a:buClr>
                <a:srgbClr val="434343"/>
              </a:buClr>
              <a:buSzPts val="1450"/>
              <a:buFont typeface="Calibri"/>
              <a:buChar char="●"/>
            </a:pPr>
            <a:r>
              <a:rPr lang="en-GB" sz="1450">
                <a:solidFill>
                  <a:srgbClr val="434343"/>
                </a:solidFill>
                <a:highlight>
                  <a:srgbClr val="FFFFFF"/>
                </a:highlight>
                <a:latin typeface="Calibri"/>
                <a:ea typeface="Calibri"/>
                <a:cs typeface="Calibri"/>
                <a:sym typeface="Calibri"/>
              </a:rPr>
              <a:t>diving, caving, orienteering, cellars </a:t>
            </a:r>
            <a:endParaRPr sz="1450">
              <a:solidFill>
                <a:srgbClr val="434343"/>
              </a:solidFill>
              <a:highlight>
                <a:srgbClr val="FFFFFF"/>
              </a:highlight>
              <a:latin typeface="Calibri"/>
              <a:ea typeface="Calibri"/>
              <a:cs typeface="Calibri"/>
              <a:sym typeface="Calibri"/>
            </a:endParaRPr>
          </a:p>
          <a:p>
            <a:pPr indent="-320675" lvl="0" marL="457200" marR="0" rtl="0" algn="l">
              <a:lnSpc>
                <a:spcPct val="115000"/>
              </a:lnSpc>
              <a:spcBef>
                <a:spcPts val="0"/>
              </a:spcBef>
              <a:spcAft>
                <a:spcPts val="0"/>
              </a:spcAft>
              <a:buClr>
                <a:srgbClr val="434343"/>
              </a:buClr>
              <a:buSzPts val="1450"/>
              <a:buFont typeface="Calibri"/>
              <a:buChar char="●"/>
            </a:pPr>
            <a:r>
              <a:rPr lang="en-GB" sz="1450">
                <a:solidFill>
                  <a:srgbClr val="434343"/>
                </a:solidFill>
                <a:highlight>
                  <a:srgbClr val="FFFFFF"/>
                </a:highlight>
                <a:latin typeface="Calibri"/>
                <a:ea typeface="Calibri"/>
                <a:cs typeface="Calibri"/>
                <a:sym typeface="Calibri"/>
              </a:rPr>
              <a:t>hide and seek, pass the parcel, gambling dice </a:t>
            </a:r>
            <a:endParaRPr b="0" i="0" sz="1450" u="none" cap="none" strike="noStrike">
              <a:solidFill>
                <a:srgbClr val="434343"/>
              </a:solidFill>
              <a:highlight>
                <a:srgbClr val="FFFFFF"/>
              </a:highlight>
              <a:latin typeface="Calibri"/>
              <a:ea typeface="Calibri"/>
              <a:cs typeface="Calibri"/>
              <a:sym typeface="Calibri"/>
            </a:endParaRPr>
          </a:p>
          <a:p>
            <a:pPr indent="0" lvl="0" marL="457200" marR="0" rtl="0" algn="l">
              <a:lnSpc>
                <a:spcPct val="115000"/>
              </a:lnSpc>
              <a:spcBef>
                <a:spcPts val="3700"/>
              </a:spcBef>
              <a:spcAft>
                <a:spcPts val="3700"/>
              </a:spcAft>
              <a:buClr>
                <a:schemeClr val="dk1"/>
              </a:buClr>
              <a:buSzPts val="1350"/>
              <a:buFont typeface="Calibri"/>
              <a:buNone/>
            </a:pPr>
            <a:r>
              <a:t/>
            </a:r>
            <a:endParaRPr b="0" i="0" sz="1350" u="none" cap="none" strike="noStrike">
              <a:solidFill>
                <a:srgbClr val="434343"/>
              </a:solidFill>
              <a:highlight>
                <a:srgbClr val="FFFFFF"/>
              </a:highlight>
              <a:latin typeface="Calibri"/>
              <a:ea typeface="Calibri"/>
              <a:cs typeface="Calibri"/>
              <a:sym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5" name="Shape 115"/>
        <p:cNvGrpSpPr/>
        <p:nvPr/>
      </p:nvGrpSpPr>
      <p:grpSpPr>
        <a:xfrm>
          <a:off x="0" y="0"/>
          <a:ext cx="0" cy="0"/>
          <a:chOff x="0" y="0"/>
          <a:chExt cx="0" cy="0"/>
        </a:xfrm>
      </p:grpSpPr>
      <p:sp>
        <p:nvSpPr>
          <p:cNvPr id="116" name="Google Shape;116;p5"/>
          <p:cNvSpPr txBox="1"/>
          <p:nvPr/>
        </p:nvSpPr>
        <p:spPr>
          <a:xfrm>
            <a:off x="0" y="0"/>
            <a:ext cx="12125700" cy="6160800"/>
          </a:xfrm>
          <a:prstGeom prst="rect">
            <a:avLst/>
          </a:prstGeom>
          <a:noFill/>
          <a:ln>
            <a:noFill/>
          </a:ln>
        </p:spPr>
        <p:txBody>
          <a:bodyPr anchorCtr="0" anchor="t" bIns="91425" lIns="91425" spcFirstLastPara="1" rIns="91425" wrap="square" tIns="91425">
            <a:spAutoFit/>
          </a:bodyPr>
          <a:lstStyle/>
          <a:p>
            <a:pPr indent="0" lvl="0" marL="0" marR="0" rtl="0" algn="l">
              <a:lnSpc>
                <a:spcPct val="115000"/>
              </a:lnSpc>
              <a:spcBef>
                <a:spcPts val="0"/>
              </a:spcBef>
              <a:spcAft>
                <a:spcPts val="0"/>
              </a:spcAft>
              <a:buNone/>
            </a:pPr>
            <a:r>
              <a:rPr b="1" lang="en-GB" sz="2050">
                <a:solidFill>
                  <a:srgbClr val="434343"/>
                </a:solidFill>
                <a:highlight>
                  <a:srgbClr val="FFFFFF"/>
                </a:highlight>
                <a:latin typeface="Calibri"/>
                <a:ea typeface="Calibri"/>
                <a:cs typeface="Calibri"/>
                <a:sym typeface="Calibri"/>
              </a:rPr>
              <a:t>Concealed / Revealed</a:t>
            </a:r>
            <a:endParaRPr b="1" sz="2050">
              <a:solidFill>
                <a:srgbClr val="434343"/>
              </a:solidFill>
              <a:highlight>
                <a:srgbClr val="FFFFFF"/>
              </a:highlight>
              <a:latin typeface="Calibri"/>
              <a:ea typeface="Calibri"/>
              <a:cs typeface="Calibri"/>
              <a:sym typeface="Calibri"/>
            </a:endParaRPr>
          </a:p>
          <a:p>
            <a:pPr indent="0" lvl="0" marL="457200" marR="0" rtl="0" algn="l">
              <a:lnSpc>
                <a:spcPct val="115000"/>
              </a:lnSpc>
              <a:spcBef>
                <a:spcPts val="0"/>
              </a:spcBef>
              <a:spcAft>
                <a:spcPts val="0"/>
              </a:spcAft>
              <a:buNone/>
            </a:pPr>
            <a:r>
              <a:t/>
            </a:r>
            <a:endParaRPr sz="1450">
              <a:solidFill>
                <a:srgbClr val="434343"/>
              </a:solidFill>
              <a:highlight>
                <a:srgbClr val="FFFFFF"/>
              </a:highlight>
              <a:latin typeface="Calibri"/>
              <a:ea typeface="Calibri"/>
              <a:cs typeface="Calibri"/>
              <a:sym typeface="Calibri"/>
            </a:endParaRPr>
          </a:p>
          <a:p>
            <a:pPr indent="-320675" lvl="0" marL="457200" marR="0" rtl="0" algn="l">
              <a:lnSpc>
                <a:spcPct val="115000"/>
              </a:lnSpc>
              <a:spcBef>
                <a:spcPts val="0"/>
              </a:spcBef>
              <a:spcAft>
                <a:spcPts val="0"/>
              </a:spcAft>
              <a:buClr>
                <a:srgbClr val="434343"/>
              </a:buClr>
              <a:buSzPts val="1450"/>
              <a:buFont typeface="Calibri"/>
              <a:buChar char="●"/>
            </a:pPr>
            <a:r>
              <a:rPr lang="en-GB" sz="1450">
                <a:solidFill>
                  <a:srgbClr val="434343"/>
                </a:solidFill>
                <a:highlight>
                  <a:srgbClr val="FFFFFF"/>
                </a:highlight>
                <a:latin typeface="Calibri"/>
                <a:ea typeface="Calibri"/>
                <a:cs typeface="Calibri"/>
                <a:sym typeface="Calibri"/>
              </a:rPr>
              <a:t>Sitting on a beach looking at the debris thrown up on the shoreline can evoke the imagination, as the flotsam and jetsam give tantalising glimpses into the secret life of the many alien creatures that lie hidden below the waterline. </a:t>
            </a:r>
            <a:endParaRPr sz="1450">
              <a:solidFill>
                <a:srgbClr val="434343"/>
              </a:solidFill>
              <a:highlight>
                <a:srgbClr val="FFFFFF"/>
              </a:highlight>
              <a:latin typeface="Calibri"/>
              <a:ea typeface="Calibri"/>
              <a:cs typeface="Calibri"/>
              <a:sym typeface="Calibri"/>
            </a:endParaRPr>
          </a:p>
          <a:p>
            <a:pPr indent="-320675" lvl="0" marL="457200" marR="0" rtl="0" algn="l">
              <a:lnSpc>
                <a:spcPct val="115000"/>
              </a:lnSpc>
              <a:spcBef>
                <a:spcPts val="0"/>
              </a:spcBef>
              <a:spcAft>
                <a:spcPts val="0"/>
              </a:spcAft>
              <a:buClr>
                <a:srgbClr val="434343"/>
              </a:buClr>
              <a:buSzPts val="1450"/>
              <a:buFont typeface="Calibri"/>
              <a:buChar char="●"/>
            </a:pPr>
            <a:r>
              <a:rPr lang="en-GB" sz="1450">
                <a:solidFill>
                  <a:srgbClr val="434343"/>
                </a:solidFill>
                <a:highlight>
                  <a:srgbClr val="FFFFFF"/>
                </a:highlight>
                <a:latin typeface="Calibri"/>
                <a:ea typeface="Calibri"/>
                <a:cs typeface="Calibri"/>
                <a:sym typeface="Calibri"/>
              </a:rPr>
              <a:t>A walk through urban or rural landscapes will yield secret places hidden from normal view, such as side alleys, garages and mews or the inside of hollow trees and caves. These can contain unusual forms and provide powerful visual imagery for artists seeking inspiration. </a:t>
            </a:r>
            <a:endParaRPr sz="1450">
              <a:solidFill>
                <a:srgbClr val="434343"/>
              </a:solidFill>
              <a:highlight>
                <a:srgbClr val="FFFFFF"/>
              </a:highlight>
              <a:latin typeface="Calibri"/>
              <a:ea typeface="Calibri"/>
              <a:cs typeface="Calibri"/>
              <a:sym typeface="Calibri"/>
            </a:endParaRPr>
          </a:p>
          <a:p>
            <a:pPr indent="-320675" lvl="0" marL="457200" marR="0" rtl="0" algn="l">
              <a:lnSpc>
                <a:spcPct val="115000"/>
              </a:lnSpc>
              <a:spcBef>
                <a:spcPts val="0"/>
              </a:spcBef>
              <a:spcAft>
                <a:spcPts val="0"/>
              </a:spcAft>
              <a:buClr>
                <a:srgbClr val="434343"/>
              </a:buClr>
              <a:buSzPts val="1450"/>
              <a:buFont typeface="Calibri"/>
              <a:buChar char="●"/>
            </a:pPr>
            <a:r>
              <a:rPr lang="en-GB" sz="1450">
                <a:solidFill>
                  <a:srgbClr val="434343"/>
                </a:solidFill>
                <a:highlight>
                  <a:srgbClr val="FFFFFF"/>
                </a:highlight>
                <a:latin typeface="Calibri"/>
                <a:ea typeface="Calibri"/>
                <a:cs typeface="Calibri"/>
                <a:sym typeface="Calibri"/>
              </a:rPr>
              <a:t>Graffiti artists, frustrated with being punished for placing their tags in prominent public places, will adorn hidden places with their political messages and designs. </a:t>
            </a:r>
            <a:endParaRPr sz="1450">
              <a:solidFill>
                <a:srgbClr val="434343"/>
              </a:solidFill>
              <a:highlight>
                <a:srgbClr val="FFFFFF"/>
              </a:highlight>
              <a:latin typeface="Calibri"/>
              <a:ea typeface="Calibri"/>
              <a:cs typeface="Calibri"/>
              <a:sym typeface="Calibri"/>
            </a:endParaRPr>
          </a:p>
          <a:p>
            <a:pPr indent="-320675" lvl="0" marL="457200" marR="0" rtl="0" algn="l">
              <a:lnSpc>
                <a:spcPct val="115000"/>
              </a:lnSpc>
              <a:spcBef>
                <a:spcPts val="0"/>
              </a:spcBef>
              <a:spcAft>
                <a:spcPts val="0"/>
              </a:spcAft>
              <a:buClr>
                <a:srgbClr val="434343"/>
              </a:buClr>
              <a:buSzPts val="1450"/>
              <a:buFont typeface="Calibri"/>
              <a:buChar char="●"/>
            </a:pPr>
            <a:r>
              <a:rPr lang="en-GB" sz="1450">
                <a:solidFill>
                  <a:srgbClr val="434343"/>
                </a:solidFill>
                <a:highlight>
                  <a:srgbClr val="FFFFFF"/>
                </a:highlight>
                <a:latin typeface="Calibri"/>
                <a:ea typeface="Calibri"/>
                <a:cs typeface="Calibri"/>
                <a:sym typeface="Calibri"/>
              </a:rPr>
              <a:t>Often the secret tensions and intimacy of the relationship between an artist and their model are revealed by the sensitive interpretation of the model’s portrait. Composition, props, pose and expression can all give clues to the true nature of this and add tremendous power to the finished work. Fine examples of this can be seen in Maggi Hambling’s portraits of Henrietta Moraes, Rodin’s studies of Gwen John, Frida Kahlo’s portrait of Diego Rivera and Lucian Freud’s paintings of Leigh Bowery.</a:t>
            </a:r>
            <a:endParaRPr sz="1450">
              <a:solidFill>
                <a:srgbClr val="434343"/>
              </a:solidFill>
              <a:highlight>
                <a:srgbClr val="FFFFFF"/>
              </a:highlight>
              <a:latin typeface="Calibri"/>
              <a:ea typeface="Calibri"/>
              <a:cs typeface="Calibri"/>
              <a:sym typeface="Calibri"/>
            </a:endParaRPr>
          </a:p>
          <a:p>
            <a:pPr indent="-320675" lvl="0" marL="457200" marR="0" rtl="0" algn="l">
              <a:lnSpc>
                <a:spcPct val="115000"/>
              </a:lnSpc>
              <a:spcBef>
                <a:spcPts val="0"/>
              </a:spcBef>
              <a:spcAft>
                <a:spcPts val="0"/>
              </a:spcAft>
              <a:buClr>
                <a:srgbClr val="434343"/>
              </a:buClr>
              <a:buSzPts val="1450"/>
              <a:buFont typeface="Calibri"/>
              <a:buChar char="●"/>
            </a:pPr>
            <a:r>
              <a:rPr lang="en-GB" sz="1450">
                <a:solidFill>
                  <a:srgbClr val="434343"/>
                </a:solidFill>
                <a:highlight>
                  <a:srgbClr val="FFFFFF"/>
                </a:highlight>
                <a:latin typeface="Calibri"/>
                <a:ea typeface="Calibri"/>
                <a:cs typeface="Calibri"/>
                <a:sym typeface="Calibri"/>
              </a:rPr>
              <a:t>Ruined castles, old mine workings and many other historic or disused industrial buildings have inspired artists who attempt to capture the atmospheric wealth of secrets locked in their crumbling walls. Their haunting nostalgic works are often tinged with sadness as they evoke thoughts of the past toil and struggle in these places. John Piper, Dennis Maher, Seth Clark and John Monks have all produced works inspired by these places. </a:t>
            </a:r>
            <a:endParaRPr sz="1450">
              <a:solidFill>
                <a:srgbClr val="434343"/>
              </a:solidFill>
              <a:highlight>
                <a:srgbClr val="FFFFFF"/>
              </a:highlight>
              <a:latin typeface="Calibri"/>
              <a:ea typeface="Calibri"/>
              <a:cs typeface="Calibri"/>
              <a:sym typeface="Calibri"/>
            </a:endParaRPr>
          </a:p>
          <a:p>
            <a:pPr indent="-320675" lvl="0" marL="457200" marR="0" rtl="0" algn="l">
              <a:lnSpc>
                <a:spcPct val="115000"/>
              </a:lnSpc>
              <a:spcBef>
                <a:spcPts val="0"/>
              </a:spcBef>
              <a:spcAft>
                <a:spcPts val="0"/>
              </a:spcAft>
              <a:buClr>
                <a:srgbClr val="434343"/>
              </a:buClr>
              <a:buSzPts val="1450"/>
              <a:buFont typeface="Calibri"/>
              <a:buChar char="●"/>
            </a:pPr>
            <a:r>
              <a:rPr lang="en-GB" sz="1450">
                <a:solidFill>
                  <a:srgbClr val="434343"/>
                </a:solidFill>
                <a:highlight>
                  <a:srgbClr val="FFFFFF"/>
                </a:highlight>
                <a:latin typeface="Calibri"/>
                <a:ea typeface="Calibri"/>
                <a:cs typeface="Calibri"/>
                <a:sym typeface="Calibri"/>
              </a:rPr>
              <a:t>Site-specific sculptures rely on the atmosphere and juxtapositions of form generated by their locations. Some sculptors use quite remote and secret locations for their work. This breaks with the convention of displaying sculpture in freely accessible, public communal spaces. Every year the Burning Man Festival in America produces a giant humanoid sculpture, which is sacrificed in the remote Nevada desert. Andy Goldsworthy’s sheepfolds located in remote Cumbria and Antony Gormley’s Sound II in the crypt of Winchester Cathedral are examples of this practice. </a:t>
            </a:r>
            <a:endParaRPr sz="1450">
              <a:solidFill>
                <a:srgbClr val="434343"/>
              </a:solidFill>
              <a:highlight>
                <a:srgbClr val="FFFFFF"/>
              </a:highlight>
              <a:latin typeface="Calibri"/>
              <a:ea typeface="Calibri"/>
              <a:cs typeface="Calibri"/>
              <a:sym typeface="Calibri"/>
            </a:endParaRPr>
          </a:p>
          <a:p>
            <a:pPr indent="-320675" lvl="0" marL="457200" marR="0" rtl="0" algn="l">
              <a:lnSpc>
                <a:spcPct val="115000"/>
              </a:lnSpc>
              <a:spcBef>
                <a:spcPts val="0"/>
              </a:spcBef>
              <a:spcAft>
                <a:spcPts val="0"/>
              </a:spcAft>
              <a:buClr>
                <a:srgbClr val="434343"/>
              </a:buClr>
              <a:buSzPts val="1450"/>
              <a:buFont typeface="Calibri"/>
              <a:buChar char="●"/>
            </a:pPr>
            <a:r>
              <a:rPr lang="en-GB" sz="1450">
                <a:solidFill>
                  <a:srgbClr val="434343"/>
                </a:solidFill>
                <a:highlight>
                  <a:srgbClr val="FFFFFF"/>
                </a:highlight>
                <a:latin typeface="Calibri"/>
                <a:ea typeface="Calibri"/>
                <a:cs typeface="Calibri"/>
                <a:sym typeface="Calibri"/>
              </a:rPr>
              <a:t>Ancient Egyptian hieroglyphs use symbolic objects to document historic tales. Narratives can be woven into still life paintings with a careful selection of metaphoric and symbolic objects juxtaposed in meaningful combinations that follow accepted conventions. These secret and hidden coded messages can be unravelled to reveal complex philosophies and concepts. Good examples of this are the Memento Mori paintings by the Dutch 17th century still life artists and the more recent works by Audrey Flack such as her painting World War II Vanitas. </a:t>
            </a:r>
            <a:endParaRPr sz="1450">
              <a:solidFill>
                <a:srgbClr val="434343"/>
              </a:solidFill>
              <a:highlight>
                <a:srgbClr val="FFFFFF"/>
              </a:highlight>
              <a:latin typeface="Calibri"/>
              <a:ea typeface="Calibri"/>
              <a:cs typeface="Calibri"/>
              <a:sym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1" name="Shape 121"/>
        <p:cNvGrpSpPr/>
        <p:nvPr/>
      </p:nvGrpSpPr>
      <p:grpSpPr>
        <a:xfrm>
          <a:off x="0" y="0"/>
          <a:ext cx="0" cy="0"/>
          <a:chOff x="0" y="0"/>
          <a:chExt cx="0" cy="0"/>
        </a:xfrm>
      </p:grpSpPr>
      <p:sp>
        <p:nvSpPr>
          <p:cNvPr id="122" name="Google Shape;122;g3efd7d4122b_0_10"/>
          <p:cNvSpPr txBox="1"/>
          <p:nvPr>
            <p:ph type="title"/>
          </p:nvPr>
        </p:nvSpPr>
        <p:spPr>
          <a:xfrm>
            <a:off x="241175" y="365125"/>
            <a:ext cx="5127900" cy="840900"/>
          </a:xfrm>
          <a:prstGeom prst="rect">
            <a:avLst/>
          </a:prstGeom>
          <a:solidFill>
            <a:srgbClr val="C9DAF8"/>
          </a:solidFill>
        </p:spPr>
        <p:txBody>
          <a:bodyPr anchorCtr="0" anchor="ctr" bIns="45700" lIns="45700" spcFirstLastPara="1" rIns="45700" wrap="square" tIns="45700">
            <a:normAutofit/>
          </a:bodyPr>
          <a:lstStyle/>
          <a:p>
            <a:pPr indent="0" lvl="0" marL="0" rtl="0" algn="ctr">
              <a:spcBef>
                <a:spcPts val="0"/>
              </a:spcBef>
              <a:spcAft>
                <a:spcPts val="0"/>
              </a:spcAft>
              <a:buNone/>
            </a:pPr>
            <a:r>
              <a:rPr lang="en-GB"/>
              <a:t>Concealed, Revealed</a:t>
            </a:r>
            <a:endParaRPr/>
          </a:p>
        </p:txBody>
      </p:sp>
      <p:sp>
        <p:nvSpPr>
          <p:cNvPr id="123" name="Google Shape;123;g3efd7d4122b_0_10"/>
          <p:cNvSpPr txBox="1"/>
          <p:nvPr>
            <p:ph idx="1" type="body"/>
          </p:nvPr>
        </p:nvSpPr>
        <p:spPr>
          <a:xfrm>
            <a:off x="838200" y="1825625"/>
            <a:ext cx="10515600" cy="4351200"/>
          </a:xfrm>
          <a:prstGeom prst="rect">
            <a:avLst/>
          </a:prstGeom>
        </p:spPr>
        <p:txBody>
          <a:bodyPr anchorCtr="0" anchor="t" bIns="45700" lIns="45700" spcFirstLastPara="1" rIns="45700" wrap="square" tIns="45700">
            <a:normAutofit/>
          </a:bodyPr>
          <a:lstStyle/>
          <a:p>
            <a:pPr indent="0" lvl="0" marL="0" rtl="0" algn="l">
              <a:spcBef>
                <a:spcPts val="1000"/>
              </a:spcBef>
              <a:spcAft>
                <a:spcPts val="0"/>
              </a:spcAft>
              <a:buNone/>
            </a:pPr>
            <a:r>
              <a:t/>
            </a:r>
            <a:endParaRPr/>
          </a:p>
        </p:txBody>
      </p:sp>
      <p:pic>
        <p:nvPicPr>
          <p:cNvPr id="124" name="Google Shape;124;g3efd7d4122b_0_10"/>
          <p:cNvPicPr preferRelativeResize="0"/>
          <p:nvPr/>
        </p:nvPicPr>
        <p:blipFill>
          <a:blip r:embed="rId3">
            <a:alphaModFix/>
          </a:blip>
          <a:stretch>
            <a:fillRect/>
          </a:stretch>
        </p:blipFill>
        <p:spPr>
          <a:xfrm>
            <a:off x="7239125" y="0"/>
            <a:ext cx="4569766" cy="3171475"/>
          </a:xfrm>
          <a:prstGeom prst="rect">
            <a:avLst/>
          </a:prstGeom>
          <a:noFill/>
          <a:ln>
            <a:noFill/>
          </a:ln>
        </p:spPr>
      </p:pic>
      <p:pic>
        <p:nvPicPr>
          <p:cNvPr id="125" name="Google Shape;125;g3efd7d4122b_0_10"/>
          <p:cNvPicPr preferRelativeResize="0"/>
          <p:nvPr/>
        </p:nvPicPr>
        <p:blipFill>
          <a:blip r:embed="rId4">
            <a:alphaModFix/>
          </a:blip>
          <a:stretch>
            <a:fillRect/>
          </a:stretch>
        </p:blipFill>
        <p:spPr>
          <a:xfrm>
            <a:off x="162425" y="1524700"/>
            <a:ext cx="6936750" cy="5202549"/>
          </a:xfrm>
          <a:prstGeom prst="rect">
            <a:avLst/>
          </a:prstGeom>
          <a:noFill/>
          <a:ln>
            <a:noFill/>
          </a:ln>
        </p:spPr>
      </p:pic>
      <p:pic>
        <p:nvPicPr>
          <p:cNvPr id="126" name="Google Shape;126;g3efd7d4122b_0_10"/>
          <p:cNvPicPr preferRelativeResize="0"/>
          <p:nvPr/>
        </p:nvPicPr>
        <p:blipFill>
          <a:blip r:embed="rId5">
            <a:alphaModFix/>
          </a:blip>
          <a:stretch>
            <a:fillRect/>
          </a:stretch>
        </p:blipFill>
        <p:spPr>
          <a:xfrm>
            <a:off x="7239125" y="3254035"/>
            <a:ext cx="4626100" cy="347322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1" name="Shape 131"/>
        <p:cNvGrpSpPr/>
        <p:nvPr/>
      </p:nvGrpSpPr>
      <p:grpSpPr>
        <a:xfrm>
          <a:off x="0" y="0"/>
          <a:ext cx="0" cy="0"/>
          <a:chOff x="0" y="0"/>
          <a:chExt cx="0" cy="0"/>
        </a:xfrm>
      </p:grpSpPr>
      <p:sp>
        <p:nvSpPr>
          <p:cNvPr id="132" name="Google Shape;132;g3efd7d4122b_0_19"/>
          <p:cNvSpPr txBox="1"/>
          <p:nvPr>
            <p:ph type="title"/>
          </p:nvPr>
        </p:nvSpPr>
        <p:spPr>
          <a:xfrm>
            <a:off x="838200" y="365125"/>
            <a:ext cx="10515600" cy="1325700"/>
          </a:xfrm>
          <a:prstGeom prst="rect">
            <a:avLst/>
          </a:prstGeom>
        </p:spPr>
        <p:txBody>
          <a:bodyPr anchorCtr="0" anchor="ctr" bIns="45700" lIns="45700" spcFirstLastPara="1" rIns="45700" wrap="square" tIns="45700">
            <a:normAutofit/>
          </a:bodyPr>
          <a:lstStyle/>
          <a:p>
            <a:pPr indent="0" lvl="0" marL="0" rtl="0" algn="l">
              <a:spcBef>
                <a:spcPts val="0"/>
              </a:spcBef>
              <a:spcAft>
                <a:spcPts val="0"/>
              </a:spcAft>
              <a:buNone/>
            </a:pPr>
            <a:r>
              <a:t/>
            </a:r>
            <a:endParaRPr/>
          </a:p>
        </p:txBody>
      </p:sp>
      <p:sp>
        <p:nvSpPr>
          <p:cNvPr id="133" name="Google Shape;133;g3efd7d4122b_0_19"/>
          <p:cNvSpPr txBox="1"/>
          <p:nvPr>
            <p:ph idx="1" type="body"/>
          </p:nvPr>
        </p:nvSpPr>
        <p:spPr>
          <a:xfrm>
            <a:off x="838200" y="1825625"/>
            <a:ext cx="10515600" cy="4351200"/>
          </a:xfrm>
          <a:prstGeom prst="rect">
            <a:avLst/>
          </a:prstGeom>
        </p:spPr>
        <p:txBody>
          <a:bodyPr anchorCtr="0" anchor="t" bIns="45700" lIns="45700" spcFirstLastPara="1" rIns="45700" wrap="square" tIns="45700">
            <a:normAutofit/>
          </a:bodyPr>
          <a:lstStyle/>
          <a:p>
            <a:pPr indent="0" lvl="0" marL="0" rtl="0" algn="l">
              <a:spcBef>
                <a:spcPts val="1000"/>
              </a:spcBef>
              <a:spcAft>
                <a:spcPts val="0"/>
              </a:spcAft>
              <a:buNone/>
            </a:pPr>
            <a:r>
              <a:t/>
            </a:r>
            <a:endParaRPr/>
          </a:p>
        </p:txBody>
      </p:sp>
      <p:pic>
        <p:nvPicPr>
          <p:cNvPr id="134" name="Google Shape;134;g3efd7d4122b_0_19"/>
          <p:cNvPicPr preferRelativeResize="0"/>
          <p:nvPr/>
        </p:nvPicPr>
        <p:blipFill>
          <a:blip r:embed="rId3">
            <a:alphaModFix/>
          </a:blip>
          <a:stretch>
            <a:fillRect/>
          </a:stretch>
        </p:blipFill>
        <p:spPr>
          <a:xfrm>
            <a:off x="727712" y="3521250"/>
            <a:ext cx="4830024" cy="3336750"/>
          </a:xfrm>
          <a:prstGeom prst="rect">
            <a:avLst/>
          </a:prstGeom>
          <a:noFill/>
          <a:ln>
            <a:noFill/>
          </a:ln>
        </p:spPr>
      </p:pic>
      <p:pic>
        <p:nvPicPr>
          <p:cNvPr id="135" name="Google Shape;135;g3efd7d4122b_0_19"/>
          <p:cNvPicPr preferRelativeResize="0"/>
          <p:nvPr/>
        </p:nvPicPr>
        <p:blipFill>
          <a:blip r:embed="rId4">
            <a:alphaModFix/>
          </a:blip>
          <a:stretch>
            <a:fillRect/>
          </a:stretch>
        </p:blipFill>
        <p:spPr>
          <a:xfrm>
            <a:off x="727688" y="76875"/>
            <a:ext cx="4830042" cy="3336750"/>
          </a:xfrm>
          <a:prstGeom prst="rect">
            <a:avLst/>
          </a:prstGeom>
          <a:noFill/>
          <a:ln>
            <a:noFill/>
          </a:ln>
        </p:spPr>
      </p:pic>
      <p:pic>
        <p:nvPicPr>
          <p:cNvPr id="136" name="Google Shape;136;g3efd7d4122b_0_19"/>
          <p:cNvPicPr preferRelativeResize="0"/>
          <p:nvPr/>
        </p:nvPicPr>
        <p:blipFill>
          <a:blip r:embed="rId5">
            <a:alphaModFix/>
          </a:blip>
          <a:stretch>
            <a:fillRect/>
          </a:stretch>
        </p:blipFill>
        <p:spPr>
          <a:xfrm>
            <a:off x="5785674" y="3521250"/>
            <a:ext cx="4717888" cy="3336751"/>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pic>
        <p:nvPicPr>
          <p:cNvPr id="141" name="Google Shape;141;p8"/>
          <p:cNvPicPr preferRelativeResize="0"/>
          <p:nvPr/>
        </p:nvPicPr>
        <p:blipFill rotWithShape="1">
          <a:blip r:embed="rId3">
            <a:alphaModFix/>
          </a:blip>
          <a:srcRect b="0" l="0" r="0" t="0"/>
          <a:stretch/>
        </p:blipFill>
        <p:spPr>
          <a:xfrm>
            <a:off x="152400" y="152400"/>
            <a:ext cx="4910635" cy="6553202"/>
          </a:xfrm>
          <a:prstGeom prst="rect">
            <a:avLst/>
          </a:prstGeom>
          <a:noFill/>
          <a:ln>
            <a:noFill/>
          </a:ln>
        </p:spPr>
      </p:pic>
      <p:sp>
        <p:nvSpPr>
          <p:cNvPr id="142" name="Google Shape;142;p8"/>
          <p:cNvSpPr txBox="1"/>
          <p:nvPr/>
        </p:nvSpPr>
        <p:spPr>
          <a:xfrm>
            <a:off x="5393175" y="0"/>
            <a:ext cx="5007000" cy="354000"/>
          </a:xfrm>
          <a:prstGeom prst="rect">
            <a:avLst/>
          </a:prstGeom>
          <a:noFill/>
          <a:ln>
            <a:noFill/>
          </a:ln>
        </p:spPr>
        <p:txBody>
          <a:bodyPr anchorCtr="0" anchor="t" bIns="91425" lIns="91425" spcFirstLastPara="1" rIns="91425" wrap="square" tIns="91425">
            <a:spAutoFit/>
          </a:bodyPr>
          <a:lstStyle/>
          <a:p>
            <a:pPr indent="0" lvl="0" marL="0" marR="0" rtl="0" algn="l">
              <a:spcBef>
                <a:spcPts val="0"/>
              </a:spcBef>
              <a:spcAft>
                <a:spcPts val="0"/>
              </a:spcAft>
              <a:buClr>
                <a:schemeClr val="hlink"/>
              </a:buClr>
              <a:buSzPts val="1100"/>
              <a:buFont typeface="Calibri"/>
              <a:buNone/>
            </a:pPr>
            <a:r>
              <a:rPr b="0" i="0" lang="en-GB" sz="1100" u="sng" cap="none" strike="noStrike">
                <a:solidFill>
                  <a:schemeClr val="hlink"/>
                </a:solidFill>
                <a:latin typeface="Calibri"/>
                <a:ea typeface="Calibri"/>
                <a:cs typeface="Calibri"/>
                <a:sym typeface="Calibri"/>
                <a:hlinkClick r:id="rId4"/>
              </a:rPr>
              <a:t>https://www.tate.org.uk/art/artworks/kusama-the-passing-winter-t12821</a:t>
            </a:r>
            <a:r>
              <a:rPr b="0" i="0" lang="en-GB" sz="1100" u="none" cap="none" strike="noStrike">
                <a:solidFill>
                  <a:schemeClr val="dk1"/>
                </a:solidFill>
                <a:latin typeface="Calibri"/>
                <a:ea typeface="Calibri"/>
                <a:cs typeface="Calibri"/>
                <a:sym typeface="Calibri"/>
              </a:rPr>
              <a:t> </a:t>
            </a:r>
            <a:endParaRPr b="0" i="0" sz="100" u="none" cap="none" strike="noStrike">
              <a:solidFill>
                <a:schemeClr val="dk1"/>
              </a:solidFill>
              <a:latin typeface="Calibri"/>
              <a:ea typeface="Calibri"/>
              <a:cs typeface="Calibri"/>
              <a:sym typeface="Calibri"/>
            </a:endParaRPr>
          </a:p>
        </p:txBody>
      </p:sp>
      <p:sp>
        <p:nvSpPr>
          <p:cNvPr id="143" name="Google Shape;143;p8"/>
          <p:cNvSpPr txBox="1"/>
          <p:nvPr/>
        </p:nvSpPr>
        <p:spPr>
          <a:xfrm>
            <a:off x="5220075" y="354000"/>
            <a:ext cx="3568800" cy="384900"/>
          </a:xfrm>
          <a:prstGeom prst="rect">
            <a:avLst/>
          </a:prstGeom>
          <a:noFill/>
          <a:ln>
            <a:noFill/>
          </a:ln>
        </p:spPr>
        <p:txBody>
          <a:bodyPr anchorCtr="0" anchor="t" bIns="91425" lIns="91425" spcFirstLastPara="1" rIns="91425" wrap="square" tIns="91425">
            <a:spAutoFit/>
          </a:bodyPr>
          <a:lstStyle/>
          <a:p>
            <a:pPr indent="0" lvl="0" marL="0" marR="0" rtl="0" algn="ctr">
              <a:lnSpc>
                <a:spcPct val="128571"/>
              </a:lnSpc>
              <a:spcBef>
                <a:spcPts val="0"/>
              </a:spcBef>
              <a:spcAft>
                <a:spcPts val="1200"/>
              </a:spcAft>
              <a:buClr>
                <a:srgbClr val="313131"/>
              </a:buClr>
              <a:buSzPts val="1300"/>
              <a:buFont typeface="Calibri"/>
              <a:buNone/>
            </a:pPr>
            <a:r>
              <a:rPr b="1" i="0" lang="en-GB" sz="1300" u="none" cap="none" strike="noStrike">
                <a:solidFill>
                  <a:srgbClr val="313131"/>
                </a:solidFill>
                <a:highlight>
                  <a:srgbClr val="FFFFFF"/>
                </a:highlight>
                <a:uFill>
                  <a:noFill/>
                </a:uFill>
                <a:latin typeface="Calibri"/>
                <a:ea typeface="Calibri"/>
                <a:cs typeface="Calibri"/>
                <a:sym typeface="Calibri"/>
                <a:hlinkClick r:id="rId5">
                  <a:extLst>
                    <a:ext uri="{A12FA001-AC4F-418D-AE19-62706E023703}">
                      <ahyp:hlinkClr val="tx"/>
                    </a:ext>
                  </a:extLst>
                </a:hlinkClick>
              </a:rPr>
              <a:t>Yayoi Kusama</a:t>
            </a:r>
            <a:r>
              <a:rPr b="1" i="0" lang="en-GB" sz="1300" u="none" cap="none" strike="noStrike">
                <a:solidFill>
                  <a:srgbClr val="313131"/>
                </a:solidFill>
                <a:highlight>
                  <a:srgbClr val="FFFFFF"/>
                </a:highlight>
                <a:latin typeface="Calibri"/>
                <a:ea typeface="Calibri"/>
                <a:cs typeface="Calibri"/>
                <a:sym typeface="Calibri"/>
              </a:rPr>
              <a:t> The Passing Winter 2005</a:t>
            </a:r>
            <a:endParaRPr b="1" i="0" sz="1300" u="none" cap="none" strike="noStrike">
              <a:solidFill>
                <a:srgbClr val="313131"/>
              </a:solidFill>
              <a:highlight>
                <a:srgbClr val="FFFFFF"/>
              </a:highlight>
              <a:latin typeface="Calibri"/>
              <a:ea typeface="Calibri"/>
              <a:cs typeface="Calibri"/>
              <a:sym typeface="Calibri"/>
            </a:endParaRPr>
          </a:p>
        </p:txBody>
      </p:sp>
      <p:sp>
        <p:nvSpPr>
          <p:cNvPr id="144" name="Google Shape;144;p8"/>
          <p:cNvSpPr txBox="1"/>
          <p:nvPr/>
        </p:nvSpPr>
        <p:spPr>
          <a:xfrm>
            <a:off x="5459775" y="838925"/>
            <a:ext cx="5846100" cy="4371300"/>
          </a:xfrm>
          <a:prstGeom prst="rect">
            <a:avLst/>
          </a:prstGeom>
          <a:noFill/>
          <a:ln>
            <a:noFill/>
          </a:ln>
        </p:spPr>
        <p:txBody>
          <a:bodyPr anchorCtr="0" anchor="t" bIns="91425" lIns="91425" spcFirstLastPara="1" rIns="91425" wrap="square" tIns="91425">
            <a:spAutoFit/>
          </a:bodyPr>
          <a:lstStyle/>
          <a:p>
            <a:pPr indent="0" lvl="0" marL="0" marR="0" rtl="0" algn="l">
              <a:spcBef>
                <a:spcPts val="0"/>
              </a:spcBef>
              <a:spcAft>
                <a:spcPts val="0"/>
              </a:spcAft>
              <a:buClr>
                <a:srgbClr val="313131"/>
              </a:buClr>
              <a:buSzPts val="1600"/>
              <a:buFont typeface="Calibri"/>
              <a:buNone/>
            </a:pPr>
            <a:r>
              <a:rPr b="0" i="1" lang="en-GB" sz="1600" u="none" cap="none" strike="noStrike">
                <a:solidFill>
                  <a:srgbClr val="313131"/>
                </a:solidFill>
                <a:highlight>
                  <a:srgbClr val="FFFFFF"/>
                </a:highlight>
                <a:latin typeface="Calibri"/>
                <a:ea typeface="Calibri"/>
                <a:cs typeface="Calibri"/>
                <a:sym typeface="Calibri"/>
              </a:rPr>
              <a:t>The Passing Winter </a:t>
            </a:r>
            <a:r>
              <a:rPr b="0" i="0" lang="en-GB" sz="1600" u="none" cap="none" strike="noStrike">
                <a:solidFill>
                  <a:srgbClr val="313131"/>
                </a:solidFill>
                <a:highlight>
                  <a:srgbClr val="FFFFFF"/>
                </a:highlight>
                <a:latin typeface="Calibri"/>
                <a:ea typeface="Calibri"/>
                <a:cs typeface="Calibri"/>
                <a:sym typeface="Calibri"/>
              </a:rPr>
              <a:t>2005 is a sculpture comprising a cube positioned on two thick panes of glass, which are arranged to form an x-shaped pedestal. The cube, which is also made of glass, has an interior and exterior lined with mirrors, and its sides each contain three circular holes of different sizes arranged in varying compositions. Viewers are invited to look through these holes to the inside of the box and in doing so can see the circular shapes that are cut into the cube’s walls reflected infinitely across its mirror-lined interior. This gives the impression of an indefinite, ever-receding space in which the reflected circles seem to float. The spectator might also see reflections of other viewers peering in through holes in the box’s other sides. The cube’s mirrored surfaces cause its appearance to alter with varying environmental conditions: the reflected dots inside the box take on different colours depending on the colour of the surrounding room, and the reflections alter in brightness depending on light conditions.</a:t>
            </a:r>
            <a:endParaRPr b="0" i="0" sz="1700" u="none" cap="none" strike="noStrike">
              <a:solidFill>
                <a:schemeClr val="dk1"/>
              </a:solidFill>
              <a:latin typeface="Calibri"/>
              <a:ea typeface="Calibri"/>
              <a:cs typeface="Calibri"/>
              <a:sym typeface="Calibri"/>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8" name="Shape 148"/>
        <p:cNvGrpSpPr/>
        <p:nvPr/>
      </p:nvGrpSpPr>
      <p:grpSpPr>
        <a:xfrm>
          <a:off x="0" y="0"/>
          <a:ext cx="0" cy="0"/>
          <a:chOff x="0" y="0"/>
          <a:chExt cx="0" cy="0"/>
        </a:xfrm>
      </p:grpSpPr>
      <p:pic>
        <p:nvPicPr>
          <p:cNvPr id="149" name="Google Shape;149;p9"/>
          <p:cNvPicPr preferRelativeResize="0"/>
          <p:nvPr/>
        </p:nvPicPr>
        <p:blipFill rotWithShape="1">
          <a:blip r:embed="rId3">
            <a:alphaModFix/>
          </a:blip>
          <a:srcRect b="0" l="0" r="0" t="0"/>
          <a:stretch/>
        </p:blipFill>
        <p:spPr>
          <a:xfrm>
            <a:off x="152400" y="152400"/>
            <a:ext cx="4366782" cy="6553201"/>
          </a:xfrm>
          <a:prstGeom prst="rect">
            <a:avLst/>
          </a:prstGeom>
          <a:noFill/>
          <a:ln>
            <a:noFill/>
          </a:ln>
        </p:spPr>
      </p:pic>
      <p:sp>
        <p:nvSpPr>
          <p:cNvPr id="150" name="Google Shape;150;p9"/>
          <p:cNvSpPr txBox="1"/>
          <p:nvPr/>
        </p:nvSpPr>
        <p:spPr>
          <a:xfrm>
            <a:off x="4727350" y="0"/>
            <a:ext cx="6018900" cy="415500"/>
          </a:xfrm>
          <a:prstGeom prst="rect">
            <a:avLst/>
          </a:prstGeom>
          <a:noFill/>
          <a:ln>
            <a:noFill/>
          </a:ln>
        </p:spPr>
        <p:txBody>
          <a:bodyPr anchorCtr="0" anchor="t" bIns="91425" lIns="91425" spcFirstLastPara="1" rIns="91425" wrap="square" tIns="91425">
            <a:spAutoFit/>
          </a:bodyPr>
          <a:lstStyle/>
          <a:p>
            <a:pPr indent="0" lvl="0" marL="0" marR="0" rtl="0" algn="l">
              <a:spcBef>
                <a:spcPts val="0"/>
              </a:spcBef>
              <a:spcAft>
                <a:spcPts val="0"/>
              </a:spcAft>
              <a:buClr>
                <a:schemeClr val="dk1"/>
              </a:buClr>
              <a:buSzPts val="1500"/>
              <a:buFont typeface="Calibri"/>
              <a:buNone/>
            </a:pPr>
            <a:r>
              <a:rPr b="0" i="0" lang="en-GB" sz="1500" u="none" cap="none" strike="noStrike">
                <a:solidFill>
                  <a:schemeClr val="dk1"/>
                </a:solidFill>
                <a:latin typeface="Calibri"/>
                <a:ea typeface="Calibri"/>
                <a:cs typeface="Calibri"/>
                <a:sym typeface="Calibri"/>
              </a:rPr>
              <a:t>https://mymodernmet.com/sebastian-eriksson-surreal-art/</a:t>
            </a:r>
            <a:endParaRPr b="0" i="0" sz="100" u="none" cap="none" strike="noStrike">
              <a:solidFill>
                <a:schemeClr val="dk1"/>
              </a:solidFill>
              <a:latin typeface="Calibri"/>
              <a:ea typeface="Calibri"/>
              <a:cs typeface="Calibri"/>
              <a:sym typeface="Calibri"/>
            </a:endParaRPr>
          </a:p>
        </p:txBody>
      </p:sp>
      <p:sp>
        <p:nvSpPr>
          <p:cNvPr id="151" name="Google Shape;151;p9"/>
          <p:cNvSpPr txBox="1"/>
          <p:nvPr/>
        </p:nvSpPr>
        <p:spPr>
          <a:xfrm>
            <a:off x="4873825" y="1238425"/>
            <a:ext cx="6511800" cy="2928000"/>
          </a:xfrm>
          <a:prstGeom prst="rect">
            <a:avLst/>
          </a:prstGeom>
          <a:noFill/>
          <a:ln>
            <a:noFill/>
          </a:ln>
        </p:spPr>
        <p:txBody>
          <a:bodyPr anchorCtr="0" anchor="t" bIns="91425" lIns="91425" spcFirstLastPara="1" rIns="91425" wrap="square" tIns="91425">
            <a:spAutoFit/>
          </a:bodyPr>
          <a:lstStyle/>
          <a:p>
            <a:pPr indent="0" lvl="0" marL="0" marR="0" rtl="0" algn="l">
              <a:lnSpc>
                <a:spcPct val="115000"/>
              </a:lnSpc>
              <a:spcBef>
                <a:spcPts val="0"/>
              </a:spcBef>
              <a:spcAft>
                <a:spcPts val="0"/>
              </a:spcAft>
              <a:buClr>
                <a:schemeClr val="dk1"/>
              </a:buClr>
              <a:buSzPts val="1350"/>
              <a:buFont typeface="Calibri"/>
              <a:buNone/>
            </a:pPr>
            <a:r>
              <a:rPr b="0" i="0" lang="en-GB" sz="1350" u="none" cap="none" strike="noStrike">
                <a:solidFill>
                  <a:schemeClr val="dk1"/>
                </a:solidFill>
                <a:highlight>
                  <a:srgbClr val="FFFFFF"/>
                </a:highlight>
                <a:latin typeface="Calibri"/>
                <a:ea typeface="Calibri"/>
                <a:cs typeface="Calibri"/>
                <a:sym typeface="Calibri"/>
              </a:rPr>
              <a:t>Sebastian Eriksson is an 18-year-old up-and-coming surrealist artist living in Sweden. Not only is his artwork amazing, it's extremely thought-provoking as he adds descriptions of how his pieces relate to his life.</a:t>
            </a:r>
            <a:endParaRPr b="0" i="0" sz="1350" u="none" cap="none" strike="noStrike">
              <a:solidFill>
                <a:schemeClr val="dk1"/>
              </a:solidFill>
              <a:highlight>
                <a:srgbClr val="FFFFFF"/>
              </a:highlight>
              <a:latin typeface="Calibri"/>
              <a:ea typeface="Calibri"/>
              <a:cs typeface="Calibri"/>
              <a:sym typeface="Calibri"/>
            </a:endParaRPr>
          </a:p>
          <a:p>
            <a:pPr indent="0" lvl="0" marL="0" marR="0" rtl="0" algn="l">
              <a:lnSpc>
                <a:spcPct val="115000"/>
              </a:lnSpc>
              <a:spcBef>
                <a:spcPts val="1500"/>
              </a:spcBef>
              <a:spcAft>
                <a:spcPts val="0"/>
              </a:spcAft>
              <a:buClr>
                <a:schemeClr val="dk1"/>
              </a:buClr>
              <a:buSzPts val="1350"/>
              <a:buFont typeface="Calibri"/>
              <a:buNone/>
            </a:pPr>
            <a:r>
              <a:rPr b="0" i="0" lang="en-GB" sz="1350" u="none" cap="none" strike="noStrike">
                <a:solidFill>
                  <a:schemeClr val="dk1"/>
                </a:solidFill>
                <a:highlight>
                  <a:srgbClr val="FFFFFF"/>
                </a:highlight>
                <a:latin typeface="Calibri"/>
                <a:ea typeface="Calibri"/>
                <a:cs typeface="Calibri"/>
                <a:sym typeface="Calibri"/>
              </a:rPr>
              <a:t>For instance, in the piece above, he states: “This is another paradox that I've been working on for a couple of days. It describes a person with psychological problems such as schizophrenia, insanity, depression or other mental problems. His endless screaming makes his own mind eat him up. I have periods in my life where I feel like this. I wanted to make an illustration of my thoughts and my pain within.”</a:t>
            </a:r>
            <a:endParaRPr b="0" i="0" sz="1350" u="none" cap="none" strike="noStrike">
              <a:solidFill>
                <a:schemeClr val="dk1"/>
              </a:solidFill>
              <a:highlight>
                <a:srgbClr val="FFFFFF"/>
              </a:highlight>
              <a:latin typeface="Calibri"/>
              <a:ea typeface="Calibri"/>
              <a:cs typeface="Calibri"/>
              <a:sym typeface="Calibri"/>
            </a:endParaRPr>
          </a:p>
          <a:p>
            <a:pPr indent="0" lvl="0" marL="0" marR="0" rtl="0" algn="l">
              <a:lnSpc>
                <a:spcPct val="115000"/>
              </a:lnSpc>
              <a:spcBef>
                <a:spcPts val="1500"/>
              </a:spcBef>
              <a:spcAft>
                <a:spcPts val="1500"/>
              </a:spcAft>
              <a:buClr>
                <a:schemeClr val="dk1"/>
              </a:buClr>
              <a:buSzPts val="1350"/>
              <a:buFont typeface="Calibri"/>
              <a:buNone/>
            </a:pPr>
            <a:r>
              <a:rPr b="0" i="0" lang="en-GB" sz="1350" u="none" cap="none" strike="noStrike">
                <a:solidFill>
                  <a:schemeClr val="dk1"/>
                </a:solidFill>
                <a:highlight>
                  <a:srgbClr val="FFFFFF"/>
                </a:highlight>
                <a:latin typeface="Calibri"/>
                <a:ea typeface="Calibri"/>
                <a:cs typeface="Calibri"/>
                <a:sym typeface="Calibri"/>
              </a:rPr>
              <a:t>And for the piece immediately below: “One day I felt like I was lost and I had too much things to think about. Like I was stuck in a maze and couldn't get out.”</a:t>
            </a:r>
            <a:endParaRPr b="0" i="0" sz="1350" u="none" cap="none" strike="noStrike">
              <a:solidFill>
                <a:schemeClr val="dk1"/>
              </a:solidFill>
              <a:highlight>
                <a:srgbClr val="FFFFFF"/>
              </a:highlight>
              <a:latin typeface="Calibri"/>
              <a:ea typeface="Calibri"/>
              <a:cs typeface="Calibri"/>
              <a:sym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5" name="Shape 155"/>
        <p:cNvGrpSpPr/>
        <p:nvPr/>
      </p:nvGrpSpPr>
      <p:grpSpPr>
        <a:xfrm>
          <a:off x="0" y="0"/>
          <a:ext cx="0" cy="0"/>
          <a:chOff x="0" y="0"/>
          <a:chExt cx="0" cy="0"/>
        </a:xfrm>
      </p:grpSpPr>
      <p:pic>
        <p:nvPicPr>
          <p:cNvPr id="156" name="Google Shape;156;p10"/>
          <p:cNvPicPr preferRelativeResize="0"/>
          <p:nvPr/>
        </p:nvPicPr>
        <p:blipFill rotWithShape="1">
          <a:blip r:embed="rId3">
            <a:alphaModFix/>
          </a:blip>
          <a:srcRect b="0" l="0" r="0" t="0"/>
          <a:stretch/>
        </p:blipFill>
        <p:spPr>
          <a:xfrm>
            <a:off x="152400" y="0"/>
            <a:ext cx="4368800" cy="6553200"/>
          </a:xfrm>
          <a:prstGeom prst="rect">
            <a:avLst/>
          </a:prstGeom>
          <a:noFill/>
          <a:ln>
            <a:noFill/>
          </a:ln>
        </p:spPr>
      </p:pic>
      <p:pic>
        <p:nvPicPr>
          <p:cNvPr id="157" name="Google Shape;157;p10"/>
          <p:cNvPicPr preferRelativeResize="0"/>
          <p:nvPr/>
        </p:nvPicPr>
        <p:blipFill rotWithShape="1">
          <a:blip r:embed="rId4">
            <a:alphaModFix/>
          </a:blip>
          <a:srcRect b="0" l="0" r="0" t="0"/>
          <a:stretch/>
        </p:blipFill>
        <p:spPr>
          <a:xfrm>
            <a:off x="4673600" y="152400"/>
            <a:ext cx="7365999" cy="4910666"/>
          </a:xfrm>
          <a:prstGeom prst="rect">
            <a:avLst/>
          </a:prstGeom>
          <a:noFill/>
          <a:ln>
            <a:noFill/>
          </a:ln>
        </p:spPr>
      </p:pic>
      <p:sp>
        <p:nvSpPr>
          <p:cNvPr id="158" name="Google Shape;158;p10"/>
          <p:cNvSpPr txBox="1"/>
          <p:nvPr/>
        </p:nvSpPr>
        <p:spPr>
          <a:xfrm>
            <a:off x="152400" y="6431875"/>
            <a:ext cx="7295700" cy="369300"/>
          </a:xfrm>
          <a:prstGeom prst="rect">
            <a:avLst/>
          </a:prstGeom>
          <a:noFill/>
          <a:ln>
            <a:noFill/>
          </a:ln>
        </p:spPr>
        <p:txBody>
          <a:bodyPr anchorCtr="0" anchor="t" bIns="91425" lIns="91425" spcFirstLastPara="1" rIns="91425" wrap="square" tIns="91425">
            <a:spAutoFit/>
          </a:bodyPr>
          <a:lstStyle/>
          <a:p>
            <a:pPr indent="0" lvl="0" marL="0" marR="0" rtl="0" algn="l">
              <a:spcBef>
                <a:spcPts val="0"/>
              </a:spcBef>
              <a:spcAft>
                <a:spcPts val="0"/>
              </a:spcAft>
              <a:buClr>
                <a:schemeClr val="hlink"/>
              </a:buClr>
              <a:buSzPts val="1200"/>
              <a:buFont typeface="Calibri"/>
              <a:buNone/>
            </a:pPr>
            <a:r>
              <a:rPr b="0" i="0" lang="en-GB" sz="1200" u="sng" cap="none" strike="noStrike">
                <a:solidFill>
                  <a:schemeClr val="hlink"/>
                </a:solidFill>
                <a:latin typeface="Calibri"/>
                <a:ea typeface="Calibri"/>
                <a:cs typeface="Calibri"/>
                <a:sym typeface="Calibri"/>
                <a:hlinkClick r:id="rId5"/>
              </a:rPr>
              <a:t>https://www.peterrandall-page.com/sculptures/womb-tomb/</a:t>
            </a:r>
            <a:r>
              <a:rPr b="0" i="0" lang="en-GB" sz="1200" u="none" cap="none" strike="noStrike">
                <a:solidFill>
                  <a:schemeClr val="dk1"/>
                </a:solidFill>
                <a:latin typeface="Calibri"/>
                <a:ea typeface="Calibri"/>
                <a:cs typeface="Calibri"/>
                <a:sym typeface="Calibri"/>
              </a:rPr>
              <a:t> </a:t>
            </a:r>
            <a:endParaRPr b="0" i="0" sz="100" u="none" cap="none" strike="noStrike">
              <a:solidFill>
                <a:schemeClr val="dk1"/>
              </a:solidFill>
              <a:latin typeface="Calibri"/>
              <a:ea typeface="Calibri"/>
              <a:cs typeface="Calibri"/>
              <a:sym typeface="Calibri"/>
            </a:endParaRPr>
          </a:p>
        </p:txBody>
      </p:sp>
      <p:sp>
        <p:nvSpPr>
          <p:cNvPr id="159" name="Google Shape;159;p10"/>
          <p:cNvSpPr txBox="1"/>
          <p:nvPr/>
        </p:nvSpPr>
        <p:spPr>
          <a:xfrm>
            <a:off x="4673600" y="5168275"/>
            <a:ext cx="4594200" cy="1632900"/>
          </a:xfrm>
          <a:prstGeom prst="rect">
            <a:avLst/>
          </a:prstGeom>
          <a:noFill/>
          <a:ln>
            <a:noFill/>
          </a:ln>
        </p:spPr>
        <p:txBody>
          <a:bodyPr anchorCtr="0" anchor="t" bIns="91425" lIns="91425" spcFirstLastPara="1" rIns="91425" wrap="square" tIns="91425">
            <a:spAutoFit/>
          </a:bodyPr>
          <a:lstStyle/>
          <a:p>
            <a:pPr indent="0" lvl="0" marL="0" marR="25400" rtl="0" algn="l">
              <a:lnSpc>
                <a:spcPct val="115000"/>
              </a:lnSpc>
              <a:spcBef>
                <a:spcPts val="800"/>
              </a:spcBef>
              <a:spcAft>
                <a:spcPts val="0"/>
              </a:spcAft>
              <a:buClr>
                <a:srgbClr val="666666"/>
              </a:buClr>
              <a:buSzPts val="1800"/>
              <a:buFont typeface="Calibri"/>
              <a:buNone/>
            </a:pPr>
            <a:r>
              <a:rPr b="1" i="0" lang="en-GB" sz="1800" u="none" cap="none" strike="noStrike">
                <a:solidFill>
                  <a:srgbClr val="666666"/>
                </a:solidFill>
                <a:latin typeface="Calibri"/>
                <a:ea typeface="Calibri"/>
                <a:cs typeface="Calibri"/>
                <a:sym typeface="Calibri"/>
              </a:rPr>
              <a:t>Womb Tomb</a:t>
            </a:r>
            <a:endParaRPr b="1" i="0" sz="1800" u="none" cap="none" strike="noStrike">
              <a:solidFill>
                <a:srgbClr val="666666"/>
              </a:solidFill>
              <a:latin typeface="Calibri"/>
              <a:ea typeface="Calibri"/>
              <a:cs typeface="Calibri"/>
              <a:sym typeface="Calibri"/>
            </a:endParaRPr>
          </a:p>
          <a:p>
            <a:pPr indent="0" lvl="0" marL="0" marR="0" rtl="0" algn="l">
              <a:lnSpc>
                <a:spcPct val="115000"/>
              </a:lnSpc>
              <a:spcBef>
                <a:spcPts val="800"/>
              </a:spcBef>
              <a:spcAft>
                <a:spcPts val="0"/>
              </a:spcAft>
              <a:buClr>
                <a:srgbClr val="666666"/>
              </a:buClr>
              <a:buSzPts val="1050"/>
              <a:buFont typeface="Calibri"/>
              <a:buNone/>
            </a:pPr>
            <a:r>
              <a:rPr b="0" i="0" lang="en-GB" sz="1050" u="none" cap="none" strike="noStrike">
                <a:solidFill>
                  <a:srgbClr val="666666"/>
                </a:solidFill>
                <a:latin typeface="Calibri"/>
                <a:ea typeface="Calibri"/>
                <a:cs typeface="Calibri"/>
                <a:sym typeface="Calibri"/>
              </a:rPr>
              <a:t>2000</a:t>
            </a:r>
            <a:endParaRPr b="0" i="0" sz="1050" u="none" cap="none" strike="noStrike">
              <a:solidFill>
                <a:srgbClr val="666666"/>
              </a:solidFill>
              <a:latin typeface="Calibri"/>
              <a:ea typeface="Calibri"/>
              <a:cs typeface="Calibri"/>
              <a:sym typeface="Calibri"/>
            </a:endParaRPr>
          </a:p>
          <a:p>
            <a:pPr indent="0" lvl="0" marL="0" marR="0" rtl="0" algn="l">
              <a:lnSpc>
                <a:spcPct val="115000"/>
              </a:lnSpc>
              <a:spcBef>
                <a:spcPts val="800"/>
              </a:spcBef>
              <a:spcAft>
                <a:spcPts val="0"/>
              </a:spcAft>
              <a:buClr>
                <a:srgbClr val="666666"/>
              </a:buClr>
              <a:buSzPts val="1050"/>
              <a:buFont typeface="Calibri"/>
              <a:buNone/>
            </a:pPr>
            <a:r>
              <a:rPr b="0" i="1" lang="en-GB" sz="1050" u="none" cap="none" strike="noStrike">
                <a:solidFill>
                  <a:srgbClr val="666666"/>
                </a:solidFill>
                <a:latin typeface="Calibri"/>
                <a:ea typeface="Calibri"/>
                <a:cs typeface="Calibri"/>
                <a:sym typeface="Calibri"/>
              </a:rPr>
              <a:t>Granite Boulder</a:t>
            </a:r>
            <a:endParaRPr b="0" i="1" sz="1050" u="none" cap="none" strike="noStrike">
              <a:solidFill>
                <a:srgbClr val="666666"/>
              </a:solidFill>
              <a:latin typeface="Calibri"/>
              <a:ea typeface="Calibri"/>
              <a:cs typeface="Calibri"/>
              <a:sym typeface="Calibri"/>
            </a:endParaRPr>
          </a:p>
          <a:p>
            <a:pPr indent="0" lvl="0" marL="0" marR="0" rtl="0" algn="l">
              <a:lnSpc>
                <a:spcPct val="115000"/>
              </a:lnSpc>
              <a:spcBef>
                <a:spcPts val="800"/>
              </a:spcBef>
              <a:spcAft>
                <a:spcPts val="0"/>
              </a:spcAft>
              <a:buClr>
                <a:srgbClr val="666666"/>
              </a:buClr>
              <a:buSzPts val="1050"/>
              <a:buFont typeface="Calibri"/>
              <a:buNone/>
            </a:pPr>
            <a:r>
              <a:rPr b="0" i="0" lang="en-GB" sz="1050" u="none" cap="none" strike="noStrike">
                <a:solidFill>
                  <a:srgbClr val="666666"/>
                </a:solidFill>
                <a:latin typeface="Calibri"/>
                <a:ea typeface="Calibri"/>
                <a:cs typeface="Calibri"/>
                <a:sym typeface="Calibri"/>
              </a:rPr>
              <a:t>230 x 335 x 270 cm</a:t>
            </a:r>
            <a:endParaRPr b="0" i="0" sz="1050" u="none" cap="none" strike="noStrike">
              <a:solidFill>
                <a:srgbClr val="666666"/>
              </a:solidFill>
              <a:latin typeface="Calibri"/>
              <a:ea typeface="Calibri"/>
              <a:cs typeface="Calibri"/>
              <a:sym typeface="Calibri"/>
            </a:endParaRPr>
          </a:p>
          <a:p>
            <a:pPr indent="0" lvl="0" marL="0" marR="0" rtl="0" algn="l">
              <a:lnSpc>
                <a:spcPct val="115000"/>
              </a:lnSpc>
              <a:spcBef>
                <a:spcPts val="800"/>
              </a:spcBef>
              <a:spcAft>
                <a:spcPts val="800"/>
              </a:spcAft>
              <a:buClr>
                <a:srgbClr val="666666"/>
              </a:buClr>
              <a:buSzPts val="1050"/>
              <a:buFont typeface="Calibri"/>
              <a:buNone/>
            </a:pPr>
            <a:r>
              <a:rPr b="0" i="0" lang="en-GB" sz="1050" u="none" cap="none" strike="noStrike">
                <a:solidFill>
                  <a:srgbClr val="666666"/>
                </a:solidFill>
                <a:latin typeface="Calibri"/>
                <a:ea typeface="Calibri"/>
                <a:cs typeface="Calibri"/>
                <a:sym typeface="Calibri"/>
              </a:rPr>
              <a:t>213 x 270 x 230 cm</a:t>
            </a:r>
            <a:endParaRPr b="0" i="0" sz="1050" u="none" cap="none" strike="noStrike">
              <a:solidFill>
                <a:srgbClr val="666666"/>
              </a:solidFill>
              <a:latin typeface="Calibri"/>
              <a:ea typeface="Calibri"/>
              <a:cs typeface="Calibri"/>
              <a:sym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3" name="Shape 163"/>
        <p:cNvGrpSpPr/>
        <p:nvPr/>
      </p:nvGrpSpPr>
      <p:grpSpPr>
        <a:xfrm>
          <a:off x="0" y="0"/>
          <a:ext cx="0" cy="0"/>
          <a:chOff x="0" y="0"/>
          <a:chExt cx="0" cy="0"/>
        </a:xfrm>
      </p:grpSpPr>
      <p:sp>
        <p:nvSpPr>
          <p:cNvPr id="164" name="Google Shape;164;p11"/>
          <p:cNvSpPr txBox="1"/>
          <p:nvPr>
            <p:ph type="title"/>
          </p:nvPr>
        </p:nvSpPr>
        <p:spPr>
          <a:xfrm>
            <a:off x="59931" y="228600"/>
            <a:ext cx="12022176" cy="782329"/>
          </a:xfrm>
          <a:prstGeom prst="rect">
            <a:avLst/>
          </a:prstGeom>
          <a:noFill/>
          <a:ln>
            <a:noFill/>
          </a:ln>
        </p:spPr>
        <p:txBody>
          <a:bodyPr anchorCtr="0" anchor="ctr" bIns="45700" lIns="45700" spcFirstLastPara="1" rIns="45700" wrap="square" tIns="45700">
            <a:normAutofit fontScale="90000"/>
          </a:bodyPr>
          <a:lstStyle/>
          <a:p>
            <a:pPr indent="0" lvl="0" marL="0" rtl="0" algn="l">
              <a:lnSpc>
                <a:spcPct val="90000"/>
              </a:lnSpc>
              <a:spcBef>
                <a:spcPts val="0"/>
              </a:spcBef>
              <a:spcAft>
                <a:spcPts val="0"/>
              </a:spcAft>
              <a:buClr>
                <a:srgbClr val="000000"/>
              </a:buClr>
              <a:buSzPct val="100000"/>
              <a:buFont typeface="Calibri"/>
              <a:buNone/>
            </a:pPr>
            <a:r>
              <a:rPr lang="en-GB" sz="3100"/>
              <a:t>Analyse the composition. </a:t>
            </a:r>
            <a:br>
              <a:rPr lang="en-GB" sz="3100"/>
            </a:br>
            <a:r>
              <a:rPr lang="en-GB" sz="3100"/>
              <a:t>Describe how the elements have been arranged.</a:t>
            </a:r>
            <a:br>
              <a:rPr lang="en-GB" sz="3100"/>
            </a:br>
            <a:r>
              <a:rPr lang="en-GB" sz="3100"/>
              <a:t>Explain the effect this creates – </a:t>
            </a:r>
            <a:r>
              <a:rPr lang="en-GB" sz="2700"/>
              <a:t>how it leads the viewers eye. The feeling/atmosphere.</a:t>
            </a:r>
            <a:endParaRPr sz="2700"/>
          </a:p>
        </p:txBody>
      </p:sp>
      <p:pic>
        <p:nvPicPr>
          <p:cNvPr id="165" name="Google Shape;165;p11"/>
          <p:cNvPicPr preferRelativeResize="0"/>
          <p:nvPr/>
        </p:nvPicPr>
        <p:blipFill rotWithShape="1">
          <a:blip r:embed="rId3">
            <a:alphaModFix/>
          </a:blip>
          <a:srcRect b="0" l="0" r="0" t="0"/>
          <a:stretch/>
        </p:blipFill>
        <p:spPr>
          <a:xfrm>
            <a:off x="1204425" y="1344950"/>
            <a:ext cx="3436650" cy="5154975"/>
          </a:xfrm>
          <a:prstGeom prst="rect">
            <a:avLst/>
          </a:prstGeom>
          <a:noFill/>
          <a:ln>
            <a:noFill/>
          </a:ln>
        </p:spPr>
      </p:pic>
      <p:pic>
        <p:nvPicPr>
          <p:cNvPr id="166" name="Google Shape;166;p11"/>
          <p:cNvPicPr preferRelativeResize="0"/>
          <p:nvPr/>
        </p:nvPicPr>
        <p:blipFill rotWithShape="1">
          <a:blip r:embed="rId4">
            <a:alphaModFix/>
          </a:blip>
          <a:srcRect b="0" l="0" r="0" t="0"/>
          <a:stretch/>
        </p:blipFill>
        <p:spPr>
          <a:xfrm>
            <a:off x="4820100" y="1344951"/>
            <a:ext cx="6751425" cy="4500976"/>
          </a:xfrm>
          <a:prstGeom prst="rect">
            <a:avLst/>
          </a:prstGeom>
          <a:noFill/>
          <a:ln>
            <a:noFill/>
          </a:ln>
        </p:spPr>
      </p:pic>
      <p:sp>
        <p:nvSpPr>
          <p:cNvPr id="167" name="Google Shape;167;p11"/>
          <p:cNvSpPr txBox="1"/>
          <p:nvPr/>
        </p:nvSpPr>
        <p:spPr>
          <a:xfrm>
            <a:off x="4726875" y="5802000"/>
            <a:ext cx="6112800" cy="985200"/>
          </a:xfrm>
          <a:prstGeom prst="rect">
            <a:avLst/>
          </a:prstGeom>
          <a:noFill/>
          <a:ln>
            <a:noFill/>
          </a:ln>
        </p:spPr>
        <p:txBody>
          <a:bodyPr anchorCtr="0" anchor="t" bIns="91425" lIns="91425" spcFirstLastPara="1" rIns="91425" wrap="square" tIns="91425">
            <a:spAutoFit/>
          </a:bodyPr>
          <a:lstStyle/>
          <a:p>
            <a:pPr indent="0" lvl="0" marL="0" marR="25400" rtl="0" algn="l">
              <a:lnSpc>
                <a:spcPct val="115000"/>
              </a:lnSpc>
              <a:spcBef>
                <a:spcPts val="800"/>
              </a:spcBef>
              <a:spcAft>
                <a:spcPts val="0"/>
              </a:spcAft>
              <a:buClr>
                <a:srgbClr val="666666"/>
              </a:buClr>
              <a:buSzPts val="1800"/>
              <a:buFont typeface="Calibri"/>
              <a:buNone/>
            </a:pPr>
            <a:r>
              <a:rPr b="1" i="0" lang="en-GB" sz="1800" u="none" cap="none" strike="noStrike">
                <a:solidFill>
                  <a:srgbClr val="666666"/>
                </a:solidFill>
                <a:latin typeface="Calibri"/>
                <a:ea typeface="Calibri"/>
                <a:cs typeface="Calibri"/>
                <a:sym typeface="Calibri"/>
              </a:rPr>
              <a:t>Womb Tomb</a:t>
            </a:r>
            <a:endParaRPr b="1" i="0" sz="1800" u="none" cap="none" strike="noStrike">
              <a:solidFill>
                <a:srgbClr val="666666"/>
              </a:solidFill>
              <a:latin typeface="Calibri"/>
              <a:ea typeface="Calibri"/>
              <a:cs typeface="Calibri"/>
              <a:sym typeface="Calibri"/>
            </a:endParaRPr>
          </a:p>
          <a:p>
            <a:pPr indent="0" lvl="0" marL="0" marR="0" rtl="0" algn="l">
              <a:lnSpc>
                <a:spcPct val="115000"/>
              </a:lnSpc>
              <a:spcBef>
                <a:spcPts val="800"/>
              </a:spcBef>
              <a:spcAft>
                <a:spcPts val="0"/>
              </a:spcAft>
              <a:buClr>
                <a:srgbClr val="666666"/>
              </a:buClr>
              <a:buSzPts val="1050"/>
              <a:buFont typeface="Calibri"/>
              <a:buNone/>
            </a:pPr>
            <a:r>
              <a:rPr b="0" i="0" lang="en-GB" sz="1050" u="none" cap="none" strike="noStrike">
                <a:solidFill>
                  <a:srgbClr val="666666"/>
                </a:solidFill>
                <a:latin typeface="Calibri"/>
                <a:ea typeface="Calibri"/>
                <a:cs typeface="Calibri"/>
                <a:sym typeface="Calibri"/>
              </a:rPr>
              <a:t>2000</a:t>
            </a:r>
            <a:endParaRPr b="0" i="0" sz="1050" u="none" cap="none" strike="noStrike">
              <a:solidFill>
                <a:srgbClr val="666666"/>
              </a:solidFill>
              <a:latin typeface="Calibri"/>
              <a:ea typeface="Calibri"/>
              <a:cs typeface="Calibri"/>
              <a:sym typeface="Calibri"/>
            </a:endParaRPr>
          </a:p>
          <a:p>
            <a:pPr indent="0" lvl="0" marL="0" marR="0" rtl="0" algn="l">
              <a:lnSpc>
                <a:spcPct val="115000"/>
              </a:lnSpc>
              <a:spcBef>
                <a:spcPts val="800"/>
              </a:spcBef>
              <a:spcAft>
                <a:spcPts val="800"/>
              </a:spcAft>
              <a:buClr>
                <a:srgbClr val="666666"/>
              </a:buClr>
              <a:buSzPts val="1050"/>
              <a:buFont typeface="Calibri"/>
              <a:buNone/>
            </a:pPr>
            <a:r>
              <a:rPr b="0" i="1" lang="en-GB" sz="1050" u="none" cap="none" strike="noStrike">
                <a:solidFill>
                  <a:srgbClr val="666666"/>
                </a:solidFill>
                <a:latin typeface="Calibri"/>
                <a:ea typeface="Calibri"/>
                <a:cs typeface="Calibri"/>
                <a:sym typeface="Calibri"/>
              </a:rPr>
              <a:t>Granite Boulder</a:t>
            </a:r>
            <a:endParaRPr b="0" i="0" sz="1050" u="none" cap="none" strike="noStrike">
              <a:solidFill>
                <a:srgbClr val="666666"/>
              </a:solidFill>
              <a:latin typeface="Calibri"/>
              <a:ea typeface="Calibri"/>
              <a:cs typeface="Calibri"/>
              <a:sym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1" name="Shape 171"/>
        <p:cNvGrpSpPr/>
        <p:nvPr/>
      </p:nvGrpSpPr>
      <p:grpSpPr>
        <a:xfrm>
          <a:off x="0" y="0"/>
          <a:ext cx="0" cy="0"/>
          <a:chOff x="0" y="0"/>
          <a:chExt cx="0" cy="0"/>
        </a:xfrm>
      </p:grpSpPr>
      <p:pic>
        <p:nvPicPr>
          <p:cNvPr id="172" name="Google Shape;172;p12"/>
          <p:cNvPicPr preferRelativeResize="0"/>
          <p:nvPr/>
        </p:nvPicPr>
        <p:blipFill rotWithShape="1">
          <a:blip r:embed="rId3">
            <a:alphaModFix/>
          </a:blip>
          <a:srcRect b="0" l="0" r="0" t="0"/>
          <a:stretch/>
        </p:blipFill>
        <p:spPr>
          <a:xfrm>
            <a:off x="78934" y="105257"/>
            <a:ext cx="2386425" cy="2386425"/>
          </a:xfrm>
          <a:prstGeom prst="rect">
            <a:avLst/>
          </a:prstGeom>
          <a:noFill/>
          <a:ln>
            <a:noFill/>
          </a:ln>
        </p:spPr>
      </p:pic>
      <p:pic>
        <p:nvPicPr>
          <p:cNvPr id="173" name="Google Shape;173;p12"/>
          <p:cNvPicPr preferRelativeResize="0"/>
          <p:nvPr/>
        </p:nvPicPr>
        <p:blipFill rotWithShape="1">
          <a:blip r:embed="rId4">
            <a:alphaModFix/>
          </a:blip>
          <a:srcRect b="0" l="0" r="0" t="0"/>
          <a:stretch/>
        </p:blipFill>
        <p:spPr>
          <a:xfrm>
            <a:off x="5020227" y="105257"/>
            <a:ext cx="2386425" cy="2386425"/>
          </a:xfrm>
          <a:prstGeom prst="rect">
            <a:avLst/>
          </a:prstGeom>
          <a:noFill/>
          <a:ln>
            <a:noFill/>
          </a:ln>
        </p:spPr>
      </p:pic>
      <p:pic>
        <p:nvPicPr>
          <p:cNvPr id="174" name="Google Shape;174;p12"/>
          <p:cNvPicPr preferRelativeResize="0"/>
          <p:nvPr/>
        </p:nvPicPr>
        <p:blipFill rotWithShape="1">
          <a:blip r:embed="rId5">
            <a:alphaModFix/>
          </a:blip>
          <a:srcRect b="6727" l="9758" r="10243" t="7019"/>
          <a:stretch/>
        </p:blipFill>
        <p:spPr>
          <a:xfrm>
            <a:off x="2514577" y="105257"/>
            <a:ext cx="2456432" cy="3310600"/>
          </a:xfrm>
          <a:prstGeom prst="rect">
            <a:avLst/>
          </a:prstGeom>
          <a:noFill/>
          <a:ln>
            <a:noFill/>
          </a:ln>
        </p:spPr>
      </p:pic>
      <p:pic>
        <p:nvPicPr>
          <p:cNvPr id="175" name="Google Shape;175;p12"/>
          <p:cNvPicPr preferRelativeResize="0"/>
          <p:nvPr/>
        </p:nvPicPr>
        <p:blipFill rotWithShape="1">
          <a:blip r:embed="rId6">
            <a:alphaModFix/>
          </a:blip>
          <a:srcRect b="0" l="0" r="2646" t="0"/>
          <a:stretch/>
        </p:blipFill>
        <p:spPr>
          <a:xfrm>
            <a:off x="162061" y="2491682"/>
            <a:ext cx="2140564" cy="4366318"/>
          </a:xfrm>
          <a:prstGeom prst="rect">
            <a:avLst/>
          </a:prstGeom>
          <a:noFill/>
          <a:ln>
            <a:noFill/>
          </a:ln>
        </p:spPr>
      </p:pic>
      <p:pic>
        <p:nvPicPr>
          <p:cNvPr descr="https://i.pinimg.com/564x/e0/36/a0/e036a050b3b00fb7ef50cd4a155cd728.jpg" id="176" name="Google Shape;176;p12"/>
          <p:cNvPicPr preferRelativeResize="0"/>
          <p:nvPr/>
        </p:nvPicPr>
        <p:blipFill rotWithShape="1">
          <a:blip r:embed="rId7">
            <a:alphaModFix/>
          </a:blip>
          <a:srcRect b="0" l="0" r="0" t="0"/>
          <a:stretch/>
        </p:blipFill>
        <p:spPr>
          <a:xfrm>
            <a:off x="2470612" y="3502584"/>
            <a:ext cx="2532308" cy="3263284"/>
          </a:xfrm>
          <a:prstGeom prst="rect">
            <a:avLst/>
          </a:prstGeom>
          <a:noFill/>
          <a:ln>
            <a:noFill/>
          </a:ln>
        </p:spPr>
      </p:pic>
      <p:pic>
        <p:nvPicPr>
          <p:cNvPr id="177" name="Google Shape;177;p12"/>
          <p:cNvPicPr preferRelativeResize="0"/>
          <p:nvPr/>
        </p:nvPicPr>
        <p:blipFill rotWithShape="1">
          <a:blip r:embed="rId8">
            <a:alphaModFix/>
          </a:blip>
          <a:srcRect b="0" l="0" r="0" t="0"/>
          <a:stretch/>
        </p:blipFill>
        <p:spPr>
          <a:xfrm>
            <a:off x="5052138" y="2568632"/>
            <a:ext cx="2296313" cy="4079621"/>
          </a:xfrm>
          <a:prstGeom prst="rect">
            <a:avLst/>
          </a:prstGeom>
          <a:noFill/>
          <a:ln>
            <a:noFill/>
          </a:ln>
        </p:spPr>
      </p:pic>
      <p:pic>
        <p:nvPicPr>
          <p:cNvPr descr="https://i.pinimg.com/564x/d6/9a/cb/d69acb4ebf89f05b506513ece9fc5d6d.jpg" id="178" name="Google Shape;178;p12"/>
          <p:cNvPicPr preferRelativeResize="0"/>
          <p:nvPr/>
        </p:nvPicPr>
        <p:blipFill rotWithShape="1">
          <a:blip r:embed="rId9">
            <a:alphaModFix/>
          </a:blip>
          <a:srcRect b="4160" l="8300" r="24101" t="6121"/>
          <a:stretch/>
        </p:blipFill>
        <p:spPr>
          <a:xfrm>
            <a:off x="7583994" y="2957208"/>
            <a:ext cx="2281229" cy="3808660"/>
          </a:xfrm>
          <a:prstGeom prst="rect">
            <a:avLst/>
          </a:prstGeom>
          <a:noFill/>
          <a:ln>
            <a:noFill/>
          </a:ln>
        </p:spPr>
      </p:pic>
      <p:pic>
        <p:nvPicPr>
          <p:cNvPr id="179" name="Google Shape;179;p12"/>
          <p:cNvPicPr preferRelativeResize="0"/>
          <p:nvPr/>
        </p:nvPicPr>
        <p:blipFill rotWithShape="1">
          <a:blip r:embed="rId10">
            <a:alphaModFix/>
          </a:blip>
          <a:srcRect b="14505" l="8803" r="9286" t="13964"/>
          <a:stretch/>
        </p:blipFill>
        <p:spPr>
          <a:xfrm>
            <a:off x="7487782" y="56447"/>
            <a:ext cx="2214482" cy="2900761"/>
          </a:xfrm>
          <a:prstGeom prst="rect">
            <a:avLst/>
          </a:prstGeom>
          <a:noFill/>
          <a:ln>
            <a:noFill/>
          </a:ln>
        </p:spPr>
      </p:pic>
      <p:pic>
        <p:nvPicPr>
          <p:cNvPr descr="https://i.pinimg.com/564x/68/09/db/6809dbb4df35476fe2f58161909c4ef9.jpg" id="180" name="Google Shape;180;p12"/>
          <p:cNvPicPr preferRelativeResize="0"/>
          <p:nvPr/>
        </p:nvPicPr>
        <p:blipFill rotWithShape="1">
          <a:blip r:embed="rId11">
            <a:alphaModFix/>
          </a:blip>
          <a:srcRect b="10428" l="13141" r="12503" t="10940"/>
          <a:stretch/>
        </p:blipFill>
        <p:spPr>
          <a:xfrm>
            <a:off x="9865223" y="3415857"/>
            <a:ext cx="2195893" cy="3283529"/>
          </a:xfrm>
          <a:prstGeom prst="rect">
            <a:avLst/>
          </a:prstGeom>
          <a:noFill/>
          <a:ln>
            <a:noFill/>
          </a:ln>
        </p:spPr>
      </p:pic>
      <p:pic>
        <p:nvPicPr>
          <p:cNvPr descr="https://i.pinimg.com/564x/66/cb/58/66cb5804df9b8922ebc76ffc743db528.jpg" id="181" name="Google Shape;181;p12"/>
          <p:cNvPicPr preferRelativeResize="0"/>
          <p:nvPr/>
        </p:nvPicPr>
        <p:blipFill rotWithShape="1">
          <a:blip r:embed="rId12">
            <a:alphaModFix/>
          </a:blip>
          <a:srcRect b="0" l="0" r="0" t="0"/>
          <a:stretch/>
        </p:blipFill>
        <p:spPr>
          <a:xfrm>
            <a:off x="9972535" y="74516"/>
            <a:ext cx="1972854" cy="3240676"/>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2023-09-05T09:24:09Z</dcterms:created>
  <dc:creator>ShkokaniY</dc:creator>
</cp:coreProperties>
</file>