
<file path=[Content_Types].xml><?xml version="1.0" encoding="utf-8"?>
<Types xmlns="http://schemas.openxmlformats.org/package/2006/content-types">
  <Default Extension="png" ContentType="image/png"/>
  <Default Extension="tmp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ink/ink1.xml" ContentType="application/inkml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3" r:id="rId4"/>
    <p:sldId id="265" r:id="rId5"/>
    <p:sldId id="271" r:id="rId6"/>
    <p:sldId id="268" r:id="rId7"/>
    <p:sldId id="257" r:id="rId8"/>
    <p:sldId id="259" r:id="rId9"/>
    <p:sldId id="269" r:id="rId10"/>
    <p:sldId id="270" r:id="rId11"/>
    <p:sldId id="25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36.43264" units="1/cm"/>
          <inkml:channelProperty channel="Y" name="resolution" value="36.48649" units="1/cm"/>
          <inkml:channelProperty channel="T" name="resolution" value="1" units="1/dev"/>
        </inkml:channelProperties>
      </inkml:inkSource>
      <inkml:timestamp xml:id="ts0" timeString="2020-12-03T13:39:20.765"/>
    </inkml:context>
    <inkml:brush xml:id="br0">
      <inkml:brushProperty name="width" value="0.06667" units="cm"/>
      <inkml:brushProperty name="height" value="0.06667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3A66C8E8-C4E2-4C62-BC73-FD15C88B880F}" emma:medium="tactile" emma:mode="ink">
          <msink:context xmlns:msink="http://schemas.microsoft.com/ink/2010/main" type="writingRegion" rotatedBoundingBox="26848,5946 29579,6687 29089,8494 26358,7754"/>
        </emma:interpretation>
      </emma:emma>
    </inkml:annotationXML>
    <inkml:traceGroup>
      <inkml:annotationXML>
        <emma:emma xmlns:emma="http://www.w3.org/2003/04/emma" version="1.0">
          <emma:interpretation id="{002CA342-F98B-4CF4-8DC6-BD85F310AB98}" emma:medium="tactile" emma:mode="ink">
            <msink:context xmlns:msink="http://schemas.microsoft.com/ink/2010/main" type="paragraph" rotatedBoundingBox="26848,5946 29579,6687 29089,8494 26358,775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9813FC6-2D5A-453A-AD46-A3FC8A793295}" emma:medium="tactile" emma:mode="ink">
              <msink:context xmlns:msink="http://schemas.microsoft.com/ink/2010/main" type="line" rotatedBoundingBox="26848,5946 29579,6687 29089,8494 26358,7754"/>
            </emma:interpretation>
          </emma:emma>
        </inkml:annotationXML>
        <inkml:traceGroup>
          <inkml:annotationXML>
            <emma:emma xmlns:emma="http://www.w3.org/2003/04/emma" version="1.0">
              <emma:interpretation id="{61303C2D-DDF5-4A6C-9EC6-23AF5823FE89}" emma:medium="tactile" emma:mode="ink">
                <msink:context xmlns:msink="http://schemas.microsoft.com/ink/2010/main" type="inkWord" rotatedBoundingBox="26848,5946 29579,6687 29089,8494 26358,7754"/>
              </emma:interpretation>
              <emma:one-of disjunction-type="recognition" id="oneOf0">
                <emma:interpretation id="interp0" emma:lang="" emma:confidence="0">
                  <emma:literal>O</emma:literal>
                </emma:interpretation>
                <emma:interpretation id="interp1" emma:lang="" emma:confidence="0">
                  <emma:literal>0</emma:literal>
                </emma:interpretation>
                <emma:interpretation id="interp2" emma:lang="" emma:confidence="0">
                  <emma:literal>o</emma:literal>
                </emma:interpretation>
                <emma:interpretation id="interp3" emma:lang="" emma:confidence="0">
                  <emma:literal>3</emma:literal>
                </emma:interpretation>
                <emma:interpretation id="interp4" emma:lang="" emma:confidence="0">
                  <emma:literal>&gt;</emma:literal>
                </emma:interpretation>
              </emma:one-of>
            </emma:emma>
          </inkml:annotationXML>
          <inkml:trace contextRef="#ctx0" brushRef="#br0">168 98 0,'23'-23'109,"24"23"-109,22-24 16,0 24-16,-23 0 16,24 0-16,-47 0 15,23-23-15,23 23 16,0 0-16,-46-23 15,1 23-15,-1 0 16,23 0-16,-23 0 16,23 0-16,0 0 15,0 0-15,-22 0 16,22 0-16,0 0 16,-23 0-1,46 0-15,-23 0 16,-22 23-16,22-23 15,0 0-15,-23 0 16,23 0-16,0 23 16,-23-23-16,1 24 15,-1-24-15,23 0 16,-23 23 0,46 0-1,-46-23-15,0 46 16,24-46-16,22 46 15,-23-23 1,23 0-16,-46-23 16,24 23-16,-24 0 15,0-23-15,0 0 16,23 24-16,-23-1 16,0-23-1,0 23-15,0-23 16,0 23-1,1 0-15,-1-23 16,0 23 0,0-23-16,-23 23 15,23 0 1,23 0 0,-46 0-1,23 0 1,0 1-1,0-24 1,-23 23-16,23 0 16,-23 0-1,24 0 1,-1 0 0,-23 0-1,0 0 1,23 0-16,-23 23 15,0-22 17,0-1-32,23 0 15,-23 0-15,23 23 16,-23 0 0,0-23-1,23 0-15,-23 0 31,0 1-15,0-1 0,0 0-16,0 0 15,0 0 1,0 0-16,0 0 16,0 0-16,0 0 15,0 0 16,0 0-15,0 1 0,0-1-16,0 0 15,0 0 1,0 0-16,0 0 16,-23 0-1,0-23-15,23 23 16,0 0-16,0 0 15,-23-23 1,23 23-16,-23 1 16,23-1-1,-47-23 1,24 23 0,0 23 15,-23-46-16,23 23 1,0-23 0,0 0-16,23 23 15,-23 0-15,0-23 16,0 0 0,23 23-16,-24-23 31,1 23-16,0-23 17,0 0-17,0 0-15,0 23 16,0-23 0,0 0-16,23 24 15,-23-24-15,0 0 31,0 0-15,-1 0-16,1 0 31,-23 0-15,23 0 0,0 0-16,0 0 15,0 0 16,0 0-15,-23 0 0,-1 0-1,24 0-15,-23 0 16,0 0-16,0 0 16,23 0 15,0 0-16,-47 0 1,47 0-16,0 0 16,0 0-16,-23 0 15,23 0 1,0 0 0,-24 0-16,24 0 15,0 0 1,-23 0-16,0 0 15,23 0-15,0 0 16,0-24-16,0 24 16,-24 0-16,1 0 15,-46-23-15,69 0 16,0 23 0,-24-23-16,24 23 15,0 0-15,-23-23 16,46 0-16,-23 23 15,0 0-15,0-23 16,-23 23 15,46-23-15,-23 0-16,-1 23 16,1-23-16,-23 0 15,0-24-15,23 47 16,-23-46-16,23 46 15,0-23 1,23 0 0,-24 23-1,24-23 17,-23 23-32,23-23 0,0 0 31,0 0-31,-23 0 15,0-24 1,0 24 0,23 0-1,-23 0 1,23 0 0,0 0-16,0 0 15,0 0-15,-23 0 16,23 0-16,0-24 15,0 24 1,-23 0-16,23 0 16,0 0-1,0 0 1,-23 0-16,23 0 16,0 0-1,0 0 1,0-1-1,0 1 1,0 0 0,0 0-1,0 0 17,-23 0-32,23 0 15,0 0 1,0 0 15,0 0-15,0 0-1,0-1 1,0 1 0,0 0-1,0 0 1,0 0 15,0 0-15,0 0-1,0 0 1,0 0 0,0 0-1,23 0 16,-23-1 1,0 1-1,23 0 16,-23 0-32,23 0 32,0 23-15,-23-23 14,23 23 1,-23-23 0,23 0 16,-23 0 140,23-23 31,0 46-187</inkml:trace>
        </inkml:traceGroup>
      </inkml:traceGroup>
    </inkml:traceGroup>
  </inkml:traceGroup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99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841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963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545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296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337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769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671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80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450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461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CFFB8-C892-4BC4-954D-6CA0CDF6C635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BF536-3CBC-4029-9A17-D8F029C17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013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2.m4a"/><Relationship Id="rId7" Type="http://schemas.openxmlformats.org/officeDocument/2006/relationships/image" Target="../media/image6.tmp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3.m4a"/><Relationship Id="rId7" Type="http://schemas.openxmlformats.org/officeDocument/2006/relationships/image" Target="../media/image9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0.emf"/><Relationship Id="rId5" Type="http://schemas.openxmlformats.org/officeDocument/2006/relationships/customXml" Target="../ink/ink1.xml"/><Relationship Id="rId4" Type="http://schemas.openxmlformats.org/officeDocument/2006/relationships/image" Target="../media/image10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3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10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image" Target="../media/image12.jp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video" Target="https://player.vimeo.com/video/248231949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132647"/>
            <a:ext cx="9144000" cy="897341"/>
          </a:xfrm>
        </p:spPr>
        <p:txBody>
          <a:bodyPr>
            <a:noAutofit/>
          </a:bodyPr>
          <a:lstStyle/>
          <a:p>
            <a:r>
              <a:rPr lang="en-GB" b="1" dirty="0"/>
              <a:t>Accessit Student Web App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29988"/>
            <a:ext cx="9144000" cy="388071"/>
          </a:xfrm>
        </p:spPr>
        <p:txBody>
          <a:bodyPr>
            <a:noAutofit/>
          </a:bodyPr>
          <a:lstStyle/>
          <a:p>
            <a:r>
              <a:rPr lang="en-GB" sz="2800" b="1" dirty="0"/>
              <a:t>USER GUIDE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09480"/>
            <a:ext cx="4876800" cy="2381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119582"/>
            <a:ext cx="1905000" cy="190500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DD5ADCF-86E2-43FB-9D1C-12827BD7D0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035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24"/>
    </mc:Choice>
    <mc:Fallback xmlns="">
      <p:transition spd="slow" advTm="122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803341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/>
              <a:t>Log 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1261542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0" dirty="0"/>
              <a:t>Log on to the computer with your network username and password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1690688"/>
            <a:ext cx="5183188" cy="4498975"/>
          </a:xfrm>
        </p:spPr>
        <p:txBody>
          <a:bodyPr/>
          <a:lstStyle/>
          <a:p>
            <a:r>
              <a:rPr lang="en-GB" dirty="0"/>
              <a:t>Open up an internet browser using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This will launch </a:t>
            </a:r>
            <a:r>
              <a:rPr lang="en-GB" dirty="0" err="1"/>
              <a:t>RMUnify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" y="2867717"/>
            <a:ext cx="3779679" cy="2317852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36" y="2505075"/>
            <a:ext cx="3119456" cy="1619517"/>
          </a:xfrm>
          <a:prstGeom prst="rect">
            <a:avLst/>
          </a:prstGeom>
        </p:spPr>
      </p:pic>
      <p:sp>
        <p:nvSpPr>
          <p:cNvPr id="9" name="Down Arrow 8"/>
          <p:cNvSpPr/>
          <p:nvPr/>
        </p:nvSpPr>
        <p:spPr>
          <a:xfrm>
            <a:off x="7273636" y="2184358"/>
            <a:ext cx="399011" cy="5320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Down Arrow 10"/>
          <p:cNvSpPr/>
          <p:nvPr/>
        </p:nvSpPr>
        <p:spPr>
          <a:xfrm>
            <a:off x="10077796" y="4306874"/>
            <a:ext cx="399011" cy="5320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492533" y="6286792"/>
            <a:ext cx="34046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Library@astleycooper.herts.sch.uk</a:t>
            </a:r>
          </a:p>
        </p:txBody>
      </p:sp>
      <p:pic>
        <p:nvPicPr>
          <p:cNvPr id="13" name="Picture 12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885" y="4938979"/>
            <a:ext cx="4775503" cy="157169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6937899-DA79-4079-9A13-869689AD301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397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62"/>
    </mc:Choice>
    <mc:Fallback xmlns="">
      <p:transition spd="slow" advTm="665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Accessing the               Student Web App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Select the            tile in </a:t>
            </a:r>
            <a:r>
              <a:rPr lang="en-GB" dirty="0" err="1"/>
              <a:t>RMUnify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 following screen will appear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You’re now logged</a:t>
            </a:r>
          </a:p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077" y="526925"/>
            <a:ext cx="1862150" cy="9092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135" y="1854322"/>
            <a:ext cx="860367" cy="420101"/>
          </a:xfrm>
          <a:prstGeom prst="rect">
            <a:avLst/>
          </a:prstGeom>
        </p:spPr>
      </p:pic>
      <p:pic>
        <p:nvPicPr>
          <p:cNvPr id="12" name="Picture 11" descr="The Astley Cooper School - Google Chrome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54"/>
          <a:stretch/>
        </p:blipFill>
        <p:spPr>
          <a:xfrm>
            <a:off x="5931132" y="2946536"/>
            <a:ext cx="5764876" cy="2808412"/>
          </a:xfrm>
          <a:prstGeom prst="rect">
            <a:avLst/>
          </a:prstGeom>
        </p:spPr>
      </p:pic>
      <p:sp>
        <p:nvSpPr>
          <p:cNvPr id="13" name="Striped Right Arrow 12"/>
          <p:cNvSpPr/>
          <p:nvPr/>
        </p:nvSpPr>
        <p:spPr>
          <a:xfrm>
            <a:off x="1436579" y="3250275"/>
            <a:ext cx="3896174" cy="507077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228315" y="5754948"/>
            <a:ext cx="34046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Library@astleycooper.herts.sch.uk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BA47C79-B179-493F-BEA2-D7807EE4A0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677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84"/>
    </mc:Choice>
    <mc:Fallback xmlns="">
      <p:transition spd="slow" advTm="146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Log In As You To Reserve A Book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Your name should appear in the top right corner</a:t>
            </a:r>
          </a:p>
          <a:p>
            <a:endParaRPr lang="en-GB" dirty="0"/>
          </a:p>
        </p:txBody>
      </p:sp>
      <p:pic>
        <p:nvPicPr>
          <p:cNvPr id="4" name="Picture 3" descr="The Astley Cooper School - Google Chrome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54"/>
          <a:stretch/>
        </p:blipFill>
        <p:spPr>
          <a:xfrm>
            <a:off x="1762298" y="2371324"/>
            <a:ext cx="8088889" cy="394057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/>
              <p14:cNvContentPartPr/>
              <p14:nvPr/>
            </p14:nvContentPartPr>
            <p14:xfrm>
              <a:off x="9172033" y="2215930"/>
              <a:ext cx="953640" cy="66960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160153" y="2204050"/>
                <a:ext cx="977400" cy="693360"/>
              </a:xfrm>
              <a:prstGeom prst="rect">
                <a:avLst/>
              </a:prstGeom>
            </p:spPr>
          </p:pic>
        </mc:Fallback>
      </mc:AlternateContent>
      <p:sp>
        <p:nvSpPr>
          <p:cNvPr id="9" name="Rectangle 8"/>
          <p:cNvSpPr/>
          <p:nvPr/>
        </p:nvSpPr>
        <p:spPr>
          <a:xfrm>
            <a:off x="4205167" y="6367839"/>
            <a:ext cx="34046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Library@astleycooper.herts.sch.uk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CBFA516-5053-4F7F-A5CC-4CB73471A7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67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33"/>
    </mc:Choice>
    <mc:Fallback xmlns="">
      <p:transition spd="slow" advTm="225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05942"/>
          </a:xfrm>
        </p:spPr>
        <p:txBody>
          <a:bodyPr>
            <a:noAutofit/>
          </a:bodyPr>
          <a:lstStyle/>
          <a:p>
            <a:r>
              <a:rPr lang="en-GB" sz="4000" b="1" dirty="0"/>
              <a:t>Troubleshooting</a:t>
            </a:r>
            <a:br>
              <a:rPr lang="en-GB" sz="4000" b="1" dirty="0"/>
            </a:br>
            <a:endParaRPr lang="en-GB" sz="3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5317" y="2305252"/>
            <a:ext cx="9144000" cy="4378181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If your name does not appear in the top right hand corner, exit the Accessit Student Web App and log back in</a:t>
            </a:r>
            <a:br>
              <a:rPr lang="en-GB" dirty="0"/>
            </a:b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Re-enter your email address and password if you’re prompted to.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If you are prompted to change your password please do so. </a:t>
            </a:r>
          </a:p>
          <a:p>
            <a:r>
              <a:rPr lang="en-GB" b="1" u="sng" dirty="0">
                <a:solidFill>
                  <a:srgbClr val="7030A0"/>
                </a:solidFill>
              </a:rPr>
              <a:t>BUT</a:t>
            </a:r>
            <a:r>
              <a:rPr lang="en-GB" b="1" dirty="0">
                <a:solidFill>
                  <a:srgbClr val="7030A0"/>
                </a:solidFill>
              </a:rPr>
              <a:t> remember it for next time!</a:t>
            </a:r>
          </a:p>
          <a:p>
            <a:endParaRPr lang="en-GB" b="1" dirty="0">
              <a:solidFill>
                <a:srgbClr val="7030A0"/>
              </a:solidFill>
            </a:endParaRPr>
          </a:p>
          <a:p>
            <a:endParaRPr lang="en-GB" b="1" dirty="0">
              <a:solidFill>
                <a:srgbClr val="7030A0"/>
              </a:solidFill>
            </a:endParaRPr>
          </a:p>
          <a:p>
            <a:r>
              <a:rPr lang="en-GB" sz="1800" dirty="0"/>
              <a:t>Library@astleycooper.herts.sch.uk</a:t>
            </a:r>
          </a:p>
          <a:p>
            <a:endParaRPr lang="en-GB" b="1" dirty="0">
              <a:solidFill>
                <a:srgbClr val="7030A0"/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A0B358B-C521-46C9-967D-A2AB3548EB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8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06"/>
    </mc:Choice>
    <mc:Fallback xmlns="">
      <p:transition spd="slow" advTm="21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51513" y="1737360"/>
            <a:ext cx="6841374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900" dirty="0">
                <a:solidFill>
                  <a:srgbClr val="00B050"/>
                </a:solidFill>
              </a:rPr>
              <a:t>You’ve Done It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19251" y="3333404"/>
            <a:ext cx="75063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You have now gained access to the                    Library Student Web App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3313413"/>
            <a:ext cx="860367" cy="4201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93181" y="6270337"/>
            <a:ext cx="34046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Library@astleycooper.herts.sch.uk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53" y="6212663"/>
            <a:ext cx="594827" cy="5948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7818" y="6212663"/>
            <a:ext cx="594827" cy="594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7817" y="83413"/>
            <a:ext cx="594827" cy="5948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53" y="83413"/>
            <a:ext cx="594827" cy="594827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C7C5E936-EA3D-42B8-B79A-407B779648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098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6"/>
    </mc:Choice>
    <mc:Fallback xmlns="">
      <p:transition spd="slow" advTm="54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74707"/>
          </a:xfrm>
        </p:spPr>
        <p:txBody>
          <a:bodyPr>
            <a:noAutofit/>
          </a:bodyPr>
          <a:lstStyle/>
          <a:p>
            <a:pPr algn="ctr"/>
            <a:r>
              <a:rPr lang="en-GB" sz="2800" b="1" dirty="0"/>
              <a:t>Your schools home page will currently look like this. </a:t>
            </a:r>
          </a:p>
        </p:txBody>
      </p:sp>
      <p:pic>
        <p:nvPicPr>
          <p:cNvPr id="4" name="Picture 3" descr="The Astley Cooper School - Google Chrome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54"/>
          <a:stretch/>
        </p:blipFill>
        <p:spPr>
          <a:xfrm>
            <a:off x="1072342" y="898434"/>
            <a:ext cx="9835851" cy="47916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flipH="1">
            <a:off x="1641734" y="6375920"/>
            <a:ext cx="869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Library@astleycooper.herts.sch.uk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F81295A-1060-4FBD-A517-2B41D40F03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60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14"/>
    </mc:Choice>
    <mc:Fallback xmlns="">
      <p:transition spd="slow" advTm="9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267" y="681037"/>
            <a:ext cx="10515600" cy="27479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b="1" dirty="0"/>
              <a:t>Collecting Reserved Books</a:t>
            </a:r>
            <a:br>
              <a:rPr lang="en-GB" sz="6000" b="1" dirty="0"/>
            </a:br>
            <a:r>
              <a:rPr lang="en-GB" sz="4000" dirty="0"/>
              <a:t>During break and Lunch times or after school the following day.</a:t>
            </a:r>
            <a:br>
              <a:rPr lang="en-GB" sz="4000" dirty="0"/>
            </a:br>
            <a:r>
              <a:rPr lang="en-GB" sz="6000" b="1" dirty="0"/>
              <a:t>Returning Books</a:t>
            </a: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>During break and lunch time or after school</a:t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 flipH="1">
            <a:off x="1818535" y="6074229"/>
            <a:ext cx="869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Library@astleycooper.herts.sch.uk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948" y="3574369"/>
            <a:ext cx="3722104" cy="2233262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DAE8AEF-2784-4855-B377-0C61F0378A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632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10"/>
    </mc:Choice>
    <mc:Fallback xmlns="">
      <p:transition spd="slow" advTm="152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Any problems or questions please email the Librarian 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4444" y="3602038"/>
            <a:ext cx="11712632" cy="1655762"/>
          </a:xfrm>
        </p:spPr>
        <p:txBody>
          <a:bodyPr>
            <a:noAutofit/>
          </a:bodyPr>
          <a:lstStyle/>
          <a:p>
            <a:r>
              <a:rPr lang="en-GB" sz="6000" b="1" dirty="0"/>
              <a:t>library@astleycooper.herts.sch.uk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554" y="4707255"/>
            <a:ext cx="3391592" cy="165605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98D5BFF-75E1-4FB7-9841-B9E57B9B830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143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71"/>
    </mc:Choice>
    <mc:Fallback xmlns="">
      <p:transition spd="slow" advTm="12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77239"/>
          </a:xfrm>
        </p:spPr>
        <p:txBody>
          <a:bodyPr/>
          <a:lstStyle/>
          <a:p>
            <a:pPr algn="ctr"/>
            <a:r>
              <a:rPr lang="en-GB" dirty="0"/>
              <a:t>Please watch the following video on the features of the Accessit Student Web App</a:t>
            </a:r>
          </a:p>
        </p:txBody>
      </p:sp>
      <p:sp>
        <p:nvSpPr>
          <p:cNvPr id="4" name="TextBox 3"/>
          <p:cNvSpPr txBox="1"/>
          <p:nvPr/>
        </p:nvSpPr>
        <p:spPr>
          <a:xfrm flipH="1">
            <a:off x="1641734" y="6375920"/>
            <a:ext cx="869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Library@astleycooper.herts.sch.uk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D1AF4A9-47B6-4C1F-AC64-30906D3DE9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59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65"/>
    </mc:Choice>
    <mc:Fallback xmlns="">
      <p:transition spd="slow" advTm="15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48231949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231641" y="396220"/>
            <a:ext cx="9881118" cy="55581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flipH="1">
            <a:off x="1818535" y="6074229"/>
            <a:ext cx="869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Library@astleycooper.herts.sch.uk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211343F-3308-47AB-81C3-99F8A2F180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44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4"/>
    </mc:Choice>
    <mc:Fallback xmlns="">
      <p:transition spd="slow" advTm="8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8.8|2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4.5|4.7|3.8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1157</TotalTime>
  <Words>206</Words>
  <Application>Microsoft Office PowerPoint</Application>
  <PresentationFormat>Widescreen</PresentationFormat>
  <Paragraphs>47</Paragraphs>
  <Slides>11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Accessit Student Web App</vt:lpstr>
      <vt:lpstr>Log On</vt:lpstr>
      <vt:lpstr>Accessing the               Student Web App</vt:lpstr>
      <vt:lpstr>Log In As You To Reserve A Book</vt:lpstr>
      <vt:lpstr>Troubleshooting </vt:lpstr>
      <vt:lpstr>PowerPoint Presentation</vt:lpstr>
      <vt:lpstr>Your schools home page will currently look like this. </vt:lpstr>
      <vt:lpstr>Collecting Reserved Books During break and Lunch times or after school the following day. Returning Books During break and lunch time or after school </vt:lpstr>
      <vt:lpstr>Any problems or questions please email the Librarian on</vt:lpstr>
      <vt:lpstr>Please watch the following video on the features of the Accessit Student Web App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AnimashaunC</dc:creator>
  <cp:lastModifiedBy>Rydem</cp:lastModifiedBy>
  <cp:revision>38</cp:revision>
  <dcterms:created xsi:type="dcterms:W3CDTF">2020-11-16T14:33:44Z</dcterms:created>
  <dcterms:modified xsi:type="dcterms:W3CDTF">2022-01-05T15:03:55Z</dcterms:modified>
</cp:coreProperties>
</file>